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90" r:id="rId2"/>
  </p:sldMasterIdLst>
  <p:notesMasterIdLst>
    <p:notesMasterId r:id="rId26"/>
  </p:notesMasterIdLst>
  <p:sldIdLst>
    <p:sldId id="433" r:id="rId3"/>
    <p:sldId id="1187" r:id="rId4"/>
    <p:sldId id="1113" r:id="rId5"/>
    <p:sldId id="321" r:id="rId6"/>
    <p:sldId id="322" r:id="rId7"/>
    <p:sldId id="323" r:id="rId8"/>
    <p:sldId id="324" r:id="rId9"/>
    <p:sldId id="436" r:id="rId10"/>
    <p:sldId id="1112" r:id="rId11"/>
    <p:sldId id="1111" r:id="rId12"/>
    <p:sldId id="1109" r:id="rId13"/>
    <p:sldId id="1110" r:id="rId14"/>
    <p:sldId id="1108" r:id="rId15"/>
    <p:sldId id="437" r:id="rId16"/>
    <p:sldId id="434" r:id="rId17"/>
    <p:sldId id="438" r:id="rId18"/>
    <p:sldId id="440" r:id="rId19"/>
    <p:sldId id="287" r:id="rId20"/>
    <p:sldId id="1103" r:id="rId21"/>
    <p:sldId id="1102" r:id="rId22"/>
    <p:sldId id="1106" r:id="rId23"/>
    <p:sldId id="1105" r:id="rId24"/>
    <p:sldId id="1107" r:id="rId25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1187"/>
            <p14:sldId id="1113"/>
            <p14:sldId id="321"/>
            <p14:sldId id="322"/>
            <p14:sldId id="323"/>
            <p14:sldId id="324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287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00F162-87D9-4515-9B67-971EC738C188}" v="1" dt="2021-11-18T10:06:16.714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7" autoAdjust="0"/>
  </p:normalViewPr>
  <p:slideViewPr>
    <p:cSldViewPr snapToGrid="0">
      <p:cViewPr varScale="1">
        <p:scale>
          <a:sx n="108" d="100"/>
          <a:sy n="108" d="100"/>
        </p:scale>
        <p:origin x="146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10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11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11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10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E300F162-87D9-4515-9B67-971EC738C188}"/>
    <pc:docChg chg="addSld modSld">
      <pc:chgData name="Giorgio Cangioli" userId="44ab1370a64b2221" providerId="LiveId" clId="{E300F162-87D9-4515-9B67-971EC738C188}" dt="2021-11-18T10:06:16.707" v="0"/>
      <pc:docMkLst>
        <pc:docMk/>
      </pc:docMkLst>
      <pc:sldChg chg="add">
        <pc:chgData name="Giorgio Cangioli" userId="44ab1370a64b2221" providerId="LiveId" clId="{E300F162-87D9-4515-9B67-971EC738C188}" dt="2021-11-18T10:06:16.707" v="0"/>
        <pc:sldMkLst>
          <pc:docMk/>
          <pc:sldMk cId="53062054" sldId="287"/>
        </pc:sldMkLst>
      </pc:sldChg>
    </pc:docChg>
  </pc:docChgLst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FC33F-DA1D-429D-87DC-158879D541CA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252471-E82C-450A-BA62-77D304977AC2}">
      <dgm:prSet phldrT="[Testo]"/>
      <dgm:spPr/>
      <dgm:t>
        <a:bodyPr/>
        <a:lstStyle/>
        <a:p>
          <a:r>
            <a:rPr lang="en-US" dirty="0"/>
            <a:t>Assess the RW case (RDA Indicators)</a:t>
          </a:r>
        </a:p>
      </dgm:t>
    </dgm:pt>
    <dgm:pt modelId="{D0F890C1-2812-4A2A-8350-E5D0103D7B23}" type="parTrans" cxnId="{71EBDDE7-A9AF-4B95-A48E-74C3EA436EB3}">
      <dgm:prSet/>
      <dgm:spPr/>
      <dgm:t>
        <a:bodyPr/>
        <a:lstStyle/>
        <a:p>
          <a:endParaRPr lang="en-US"/>
        </a:p>
      </dgm:t>
    </dgm:pt>
    <dgm:pt modelId="{27E1FA23-EC1D-46B1-9895-FC232CAE07BB}" type="sibTrans" cxnId="{71EBDDE7-A9AF-4B95-A48E-74C3EA436EB3}">
      <dgm:prSet/>
      <dgm:spPr/>
      <dgm:t>
        <a:bodyPr/>
        <a:lstStyle/>
        <a:p>
          <a:endParaRPr lang="en-US"/>
        </a:p>
      </dgm:t>
    </dgm:pt>
    <dgm:pt modelId="{34CBFFF7-380F-41A7-AC4B-45596308EAAC}">
      <dgm:prSet phldrT="[Testo]"/>
      <dgm:spPr/>
      <dgm:t>
        <a:bodyPr/>
        <a:lstStyle/>
        <a:p>
          <a:r>
            <a:rPr lang="en-US" dirty="0"/>
            <a:t>Describe how to implement with HL7 FHIR and where it provides added value</a:t>
          </a:r>
        </a:p>
      </dgm:t>
    </dgm:pt>
    <dgm:pt modelId="{30FDDBAF-4011-41FD-80FB-722CF2BE3B9B}" type="parTrans" cxnId="{304B2A6A-31C5-4DF9-97FB-7B3E8461F347}">
      <dgm:prSet/>
      <dgm:spPr/>
      <dgm:t>
        <a:bodyPr/>
        <a:lstStyle/>
        <a:p>
          <a:endParaRPr lang="en-US"/>
        </a:p>
      </dgm:t>
    </dgm:pt>
    <dgm:pt modelId="{E08E8494-A57D-4A70-B06D-39E8ED14ACC3}" type="sibTrans" cxnId="{304B2A6A-31C5-4DF9-97FB-7B3E8461F347}">
      <dgm:prSet/>
      <dgm:spPr/>
      <dgm:t>
        <a:bodyPr/>
        <a:lstStyle/>
        <a:p>
          <a:endParaRPr lang="en-US"/>
        </a:p>
      </dgm:t>
    </dgm:pt>
    <dgm:pt modelId="{7D613578-6B3C-4B7E-83A9-62BAF2D01FF5}">
      <dgm:prSet phldrT="[Testo]"/>
      <dgm:spPr/>
      <dgm:t>
        <a:bodyPr/>
        <a:lstStyle/>
        <a:p>
          <a:r>
            <a:rPr lang="en-US" dirty="0"/>
            <a:t>Formalize FHIR conformance resources;</a:t>
          </a:r>
        </a:p>
        <a:p>
          <a:r>
            <a:rPr lang="en-US" dirty="0"/>
            <a:t>Build examples</a:t>
          </a:r>
        </a:p>
      </dgm:t>
    </dgm:pt>
    <dgm:pt modelId="{74EB72A0-3065-4922-8136-927E63F97FE4}" type="parTrans" cxnId="{ECCAF860-135D-4F28-9D69-42C382C5D165}">
      <dgm:prSet/>
      <dgm:spPr/>
      <dgm:t>
        <a:bodyPr/>
        <a:lstStyle/>
        <a:p>
          <a:endParaRPr lang="en-US"/>
        </a:p>
      </dgm:t>
    </dgm:pt>
    <dgm:pt modelId="{4A5E228F-11C8-436A-AE59-29B67BCF90AA}" type="sibTrans" cxnId="{ECCAF860-135D-4F28-9D69-42C382C5D165}">
      <dgm:prSet/>
      <dgm:spPr/>
      <dgm:t>
        <a:bodyPr/>
        <a:lstStyle/>
        <a:p>
          <a:endParaRPr lang="en-US"/>
        </a:p>
      </dgm:t>
    </dgm:pt>
    <dgm:pt modelId="{06C49E08-8F98-4B8C-99CA-030EE89CC206}">
      <dgm:prSet phldrT="[Testo]"/>
      <dgm:spPr/>
      <dgm:t>
        <a:bodyPr/>
        <a:lstStyle/>
        <a:p>
          <a:r>
            <a:rPr lang="en-US" dirty="0"/>
            <a:t>Check how FAIR indicators apply to this FHIR based implementation scenario</a:t>
          </a:r>
        </a:p>
      </dgm:t>
    </dgm:pt>
    <dgm:pt modelId="{7B3D2FAB-8E6B-426D-A3E1-336D397D8318}" type="parTrans" cxnId="{8CA3F706-563B-4D7B-A5C5-C67F2E3E6FFB}">
      <dgm:prSet/>
      <dgm:spPr/>
      <dgm:t>
        <a:bodyPr/>
        <a:lstStyle/>
        <a:p>
          <a:endParaRPr lang="en-US"/>
        </a:p>
      </dgm:t>
    </dgm:pt>
    <dgm:pt modelId="{56F79872-885D-4FD3-B418-38E24699D1A7}" type="sibTrans" cxnId="{8CA3F706-563B-4D7B-A5C5-C67F2E3E6FFB}">
      <dgm:prSet/>
      <dgm:spPr/>
      <dgm:t>
        <a:bodyPr/>
        <a:lstStyle/>
        <a:p>
          <a:endParaRPr lang="en-US"/>
        </a:p>
      </dgm:t>
    </dgm:pt>
    <dgm:pt modelId="{E2C7371A-6C8B-49D3-85C3-F328E242A56B}" type="pres">
      <dgm:prSet presAssocID="{88AFC33F-DA1D-429D-87DC-158879D541CA}" presName="Name0" presStyleCnt="0">
        <dgm:presLayoutVars>
          <dgm:dir/>
          <dgm:resizeHandles val="exact"/>
        </dgm:presLayoutVars>
      </dgm:prSet>
      <dgm:spPr/>
    </dgm:pt>
    <dgm:pt modelId="{990C7AA9-7ADA-40B0-8B60-E58ED2B3F830}" type="pres">
      <dgm:prSet presAssocID="{88AFC33F-DA1D-429D-87DC-158879D541CA}" presName="cycle" presStyleCnt="0"/>
      <dgm:spPr/>
    </dgm:pt>
    <dgm:pt modelId="{80FF5315-0F79-4B8B-96E2-2A2C2AB9A7E9}" type="pres">
      <dgm:prSet presAssocID="{62252471-E82C-450A-BA62-77D304977AC2}" presName="nodeFirstNode" presStyleLbl="node1" presStyleIdx="0" presStyleCnt="4">
        <dgm:presLayoutVars>
          <dgm:bulletEnabled val="1"/>
        </dgm:presLayoutVars>
      </dgm:prSet>
      <dgm:spPr/>
    </dgm:pt>
    <dgm:pt modelId="{3775B663-3A83-4D8D-B3A0-6786C86DD255}" type="pres">
      <dgm:prSet presAssocID="{27E1FA23-EC1D-46B1-9895-FC232CAE07BB}" presName="sibTransFirstNode" presStyleLbl="bgShp" presStyleIdx="0" presStyleCnt="1"/>
      <dgm:spPr/>
    </dgm:pt>
    <dgm:pt modelId="{D53C3476-9C02-4A7F-A649-B86880BA9243}" type="pres">
      <dgm:prSet presAssocID="{34CBFFF7-380F-41A7-AC4B-45596308EAAC}" presName="nodeFollowingNodes" presStyleLbl="node1" presStyleIdx="1" presStyleCnt="4">
        <dgm:presLayoutVars>
          <dgm:bulletEnabled val="1"/>
        </dgm:presLayoutVars>
      </dgm:prSet>
      <dgm:spPr/>
    </dgm:pt>
    <dgm:pt modelId="{2D71A56C-2379-44EB-8A4A-190C6AB8B335}" type="pres">
      <dgm:prSet presAssocID="{7D613578-6B3C-4B7E-83A9-62BAF2D01FF5}" presName="nodeFollowingNodes" presStyleLbl="node1" presStyleIdx="2" presStyleCnt="4">
        <dgm:presLayoutVars>
          <dgm:bulletEnabled val="1"/>
        </dgm:presLayoutVars>
      </dgm:prSet>
      <dgm:spPr/>
    </dgm:pt>
    <dgm:pt modelId="{81150183-B5B9-4FB3-BAC9-ADBCE0A6428E}" type="pres">
      <dgm:prSet presAssocID="{06C49E08-8F98-4B8C-99CA-030EE89CC206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CA3F706-563B-4D7B-A5C5-C67F2E3E6FFB}" srcId="{88AFC33F-DA1D-429D-87DC-158879D541CA}" destId="{06C49E08-8F98-4B8C-99CA-030EE89CC206}" srcOrd="3" destOrd="0" parTransId="{7B3D2FAB-8E6B-426D-A3E1-336D397D8318}" sibTransId="{56F79872-885D-4FD3-B418-38E24699D1A7}"/>
    <dgm:cxn modelId="{B33CA31A-A9F4-49DA-99B6-EBD7873934F0}" type="presOf" srcId="{62252471-E82C-450A-BA62-77D304977AC2}" destId="{80FF5315-0F79-4B8B-96E2-2A2C2AB9A7E9}" srcOrd="0" destOrd="0" presId="urn:microsoft.com/office/officeart/2005/8/layout/cycle3"/>
    <dgm:cxn modelId="{70BE1634-2925-43EC-9A6B-6FBDC43AD597}" type="presOf" srcId="{27E1FA23-EC1D-46B1-9895-FC232CAE07BB}" destId="{3775B663-3A83-4D8D-B3A0-6786C86DD255}" srcOrd="0" destOrd="0" presId="urn:microsoft.com/office/officeart/2005/8/layout/cycle3"/>
    <dgm:cxn modelId="{ECCAF860-135D-4F28-9D69-42C382C5D165}" srcId="{88AFC33F-DA1D-429D-87DC-158879D541CA}" destId="{7D613578-6B3C-4B7E-83A9-62BAF2D01FF5}" srcOrd="2" destOrd="0" parTransId="{74EB72A0-3065-4922-8136-927E63F97FE4}" sibTransId="{4A5E228F-11C8-436A-AE59-29B67BCF90AA}"/>
    <dgm:cxn modelId="{304B2A6A-31C5-4DF9-97FB-7B3E8461F347}" srcId="{88AFC33F-DA1D-429D-87DC-158879D541CA}" destId="{34CBFFF7-380F-41A7-AC4B-45596308EAAC}" srcOrd="1" destOrd="0" parTransId="{30FDDBAF-4011-41FD-80FB-722CF2BE3B9B}" sibTransId="{E08E8494-A57D-4A70-B06D-39E8ED14ACC3}"/>
    <dgm:cxn modelId="{11D9F58C-2044-455B-BB21-C81EA1A489EC}" type="presOf" srcId="{88AFC33F-DA1D-429D-87DC-158879D541CA}" destId="{E2C7371A-6C8B-49D3-85C3-F328E242A56B}" srcOrd="0" destOrd="0" presId="urn:microsoft.com/office/officeart/2005/8/layout/cycle3"/>
    <dgm:cxn modelId="{5CAC5EAE-E16F-4424-847A-D937D88AC37D}" type="presOf" srcId="{34CBFFF7-380F-41A7-AC4B-45596308EAAC}" destId="{D53C3476-9C02-4A7F-A649-B86880BA9243}" srcOrd="0" destOrd="0" presId="urn:microsoft.com/office/officeart/2005/8/layout/cycle3"/>
    <dgm:cxn modelId="{3D89A8C1-5DF5-4CC4-8AC1-06F9A1B4B0D9}" type="presOf" srcId="{06C49E08-8F98-4B8C-99CA-030EE89CC206}" destId="{81150183-B5B9-4FB3-BAC9-ADBCE0A6428E}" srcOrd="0" destOrd="0" presId="urn:microsoft.com/office/officeart/2005/8/layout/cycle3"/>
    <dgm:cxn modelId="{24B918CA-F8E8-4768-AC82-737788A2E123}" type="presOf" srcId="{7D613578-6B3C-4B7E-83A9-62BAF2D01FF5}" destId="{2D71A56C-2379-44EB-8A4A-190C6AB8B335}" srcOrd="0" destOrd="0" presId="urn:microsoft.com/office/officeart/2005/8/layout/cycle3"/>
    <dgm:cxn modelId="{71EBDDE7-A9AF-4B95-A48E-74C3EA436EB3}" srcId="{88AFC33F-DA1D-429D-87DC-158879D541CA}" destId="{62252471-E82C-450A-BA62-77D304977AC2}" srcOrd="0" destOrd="0" parTransId="{D0F890C1-2812-4A2A-8350-E5D0103D7B23}" sibTransId="{27E1FA23-EC1D-46B1-9895-FC232CAE07BB}"/>
    <dgm:cxn modelId="{4E85525C-9933-4D05-886B-C32DB8834DB8}" type="presParOf" srcId="{E2C7371A-6C8B-49D3-85C3-F328E242A56B}" destId="{990C7AA9-7ADA-40B0-8B60-E58ED2B3F830}" srcOrd="0" destOrd="0" presId="urn:microsoft.com/office/officeart/2005/8/layout/cycle3"/>
    <dgm:cxn modelId="{104FF073-6A9C-419D-BD66-753183864C6C}" type="presParOf" srcId="{990C7AA9-7ADA-40B0-8B60-E58ED2B3F830}" destId="{80FF5315-0F79-4B8B-96E2-2A2C2AB9A7E9}" srcOrd="0" destOrd="0" presId="urn:microsoft.com/office/officeart/2005/8/layout/cycle3"/>
    <dgm:cxn modelId="{47A2F2F5-4913-4FE2-BE27-AFB313E7C5B8}" type="presParOf" srcId="{990C7AA9-7ADA-40B0-8B60-E58ED2B3F830}" destId="{3775B663-3A83-4D8D-B3A0-6786C86DD255}" srcOrd="1" destOrd="0" presId="urn:microsoft.com/office/officeart/2005/8/layout/cycle3"/>
    <dgm:cxn modelId="{23D91F64-90F1-43C1-8AF9-6F362FDBA479}" type="presParOf" srcId="{990C7AA9-7ADA-40B0-8B60-E58ED2B3F830}" destId="{D53C3476-9C02-4A7F-A649-B86880BA9243}" srcOrd="2" destOrd="0" presId="urn:microsoft.com/office/officeart/2005/8/layout/cycle3"/>
    <dgm:cxn modelId="{C6AC7D1A-D888-4CBD-A5FD-76F128B969C5}" type="presParOf" srcId="{990C7AA9-7ADA-40B0-8B60-E58ED2B3F830}" destId="{2D71A56C-2379-44EB-8A4A-190C6AB8B335}" srcOrd="3" destOrd="0" presId="urn:microsoft.com/office/officeart/2005/8/layout/cycle3"/>
    <dgm:cxn modelId="{40593478-AB1E-4FA4-854A-3E57AC1D4038}" type="presParOf" srcId="{990C7AA9-7ADA-40B0-8B60-E58ED2B3F830}" destId="{81150183-B5B9-4FB3-BAC9-ADBCE0A6428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0B699B-7CA4-4CC2-848A-777CCFA6B47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08C866-840A-4456-9E43-B1E99F7B87BA}">
      <dgm:prSet phldrT="[Testo]"/>
      <dgm:spPr/>
      <dgm:t>
        <a:bodyPr/>
        <a:lstStyle/>
        <a:p>
          <a:r>
            <a:rPr lang="it-IT" dirty="0" err="1"/>
            <a:t>Linked</a:t>
          </a:r>
          <a:r>
            <a:rPr lang="it-IT" dirty="0"/>
            <a:t> </a:t>
          </a:r>
          <a:r>
            <a:rPr lang="it-IT" dirty="0" err="1"/>
            <a:t>Resources</a:t>
          </a:r>
          <a:endParaRPr lang="en-US" dirty="0"/>
        </a:p>
      </dgm:t>
    </dgm:pt>
    <dgm:pt modelId="{962DDFC9-66EC-4689-9C9B-C88B3DD41025}" type="parTrans" cxnId="{8A4066F9-269D-4DCE-9B3C-7825D6740A5C}">
      <dgm:prSet/>
      <dgm:spPr/>
      <dgm:t>
        <a:bodyPr/>
        <a:lstStyle/>
        <a:p>
          <a:endParaRPr lang="en-US"/>
        </a:p>
      </dgm:t>
    </dgm:pt>
    <dgm:pt modelId="{A276D675-1C17-429A-8335-DA952C74FBF4}" type="sibTrans" cxnId="{8A4066F9-269D-4DCE-9B3C-7825D6740A5C}">
      <dgm:prSet/>
      <dgm:spPr/>
      <dgm:t>
        <a:bodyPr/>
        <a:lstStyle/>
        <a:p>
          <a:r>
            <a:rPr lang="it-IT" dirty="0" err="1"/>
            <a:t>Condition</a:t>
          </a:r>
          <a:r>
            <a:rPr lang="it-IT" dirty="0"/>
            <a:t>; </a:t>
          </a:r>
          <a:r>
            <a:rPr lang="it-IT" dirty="0" err="1"/>
            <a:t>Patient</a:t>
          </a:r>
          <a:r>
            <a:rPr lang="it-IT" dirty="0"/>
            <a:t>; </a:t>
          </a:r>
          <a:r>
            <a:rPr lang="it-IT" dirty="0" err="1"/>
            <a:t>ProviderRole</a:t>
          </a:r>
          <a:r>
            <a:rPr lang="it-IT" dirty="0"/>
            <a:t>;  …</a:t>
          </a:r>
          <a:endParaRPr lang="en-US" dirty="0"/>
        </a:p>
      </dgm:t>
    </dgm:pt>
    <dgm:pt modelId="{F32762ED-2961-4924-8F33-7441BA03EB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00261FDE-110C-4EBD-840A-3DC110EE9057}" type="parTrans" cxnId="{07B56CFE-560B-4040-99A9-5DC3772AB051}">
      <dgm:prSet/>
      <dgm:spPr/>
      <dgm:t>
        <a:bodyPr/>
        <a:lstStyle/>
        <a:p>
          <a:endParaRPr lang="en-US"/>
        </a:p>
      </dgm:t>
    </dgm:pt>
    <dgm:pt modelId="{B2D51695-B825-4E47-9973-64ADB9B757EA}" type="sibTrans" cxnId="{07B56CFE-560B-4040-99A9-5DC3772AB051}">
      <dgm:prSet custT="1"/>
      <dgm:spPr/>
      <dgm:t>
        <a:bodyPr/>
        <a:lstStyle/>
        <a:p>
          <a:r>
            <a:rPr lang="it-IT" sz="1000" dirty="0" err="1"/>
            <a:t>Condition</a:t>
          </a:r>
          <a:endParaRPr lang="en-US" sz="1000" dirty="0"/>
        </a:p>
      </dgm:t>
    </dgm:pt>
    <dgm:pt modelId="{302ACBE6-9FD8-4B7F-87BB-EAB54913FD51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EF08F81C-B92E-4D5F-8652-D76E9054A568}" type="parTrans" cxnId="{A1232431-994A-45AC-877A-D72CBF7B0322}">
      <dgm:prSet/>
      <dgm:spPr/>
      <dgm:t>
        <a:bodyPr/>
        <a:lstStyle/>
        <a:p>
          <a:endParaRPr lang="en-US"/>
        </a:p>
      </dgm:t>
    </dgm:pt>
    <dgm:pt modelId="{A1438A5D-72E0-431C-BB8D-8722AFE300B8}" type="sibTrans" cxnId="{A1232431-994A-45AC-877A-D72CBF7B0322}">
      <dgm:prSet custT="1"/>
      <dgm:spPr/>
      <dgm:t>
        <a:bodyPr/>
        <a:lstStyle/>
        <a:p>
          <a:r>
            <a:rPr lang="it-IT" sz="1100" dirty="0" err="1"/>
            <a:t>Condition.Code</a:t>
          </a:r>
          <a:endParaRPr lang="en-US" sz="1100" dirty="0"/>
        </a:p>
      </dgm:t>
    </dgm:pt>
    <dgm:pt modelId="{107519D4-7105-4B42-8579-25C243583756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BF536A26-77BB-49BA-B2C3-1E2C53204CFE}" type="parTrans" cxnId="{63392530-FC6A-41B7-8037-C2A97F75C37F}">
      <dgm:prSet/>
      <dgm:spPr/>
      <dgm:t>
        <a:bodyPr/>
        <a:lstStyle/>
        <a:p>
          <a:endParaRPr lang="en-US"/>
        </a:p>
      </dgm:t>
    </dgm:pt>
    <dgm:pt modelId="{F592A208-5AD1-4A7F-AE0F-F3052C84479F}" type="sibTrans" cxnId="{63392530-FC6A-41B7-8037-C2A97F75C37F}">
      <dgm:prSet/>
      <dgm:spPr/>
      <dgm:t>
        <a:bodyPr/>
        <a:lstStyle/>
        <a:p>
          <a:endParaRPr lang="en-US"/>
        </a:p>
      </dgm:t>
    </dgm:pt>
    <dgm:pt modelId="{5F5E4A4A-59DC-401E-9AE0-82B8203615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8D664C51-395E-4B04-A60A-DB35F2430C4F}" type="parTrans" cxnId="{BEBD42E3-DA39-49EE-8316-1AA419E1EDAC}">
      <dgm:prSet/>
      <dgm:spPr/>
      <dgm:t>
        <a:bodyPr/>
        <a:lstStyle/>
        <a:p>
          <a:endParaRPr lang="en-US"/>
        </a:p>
      </dgm:t>
    </dgm:pt>
    <dgm:pt modelId="{8805B1A1-144A-42C8-8027-2018490E3780}" type="sibTrans" cxnId="{BEBD42E3-DA39-49EE-8316-1AA419E1EDAC}">
      <dgm:prSet/>
      <dgm:spPr/>
      <dgm:t>
        <a:bodyPr/>
        <a:lstStyle/>
        <a:p>
          <a:endParaRPr lang="en-US"/>
        </a:p>
      </dgm:t>
    </dgm:pt>
    <dgm:pt modelId="{C9B8F181-2C39-47D0-8AE2-633881E9D5CA}">
      <dgm:prSet phldrT="[Testo]" custT="1"/>
      <dgm:spPr/>
      <dgm:t>
        <a:bodyPr/>
        <a:lstStyle/>
        <a:p>
          <a:r>
            <a:rPr lang="it-IT" sz="1800" dirty="0" err="1"/>
            <a:t>Codeable</a:t>
          </a:r>
          <a:r>
            <a:rPr lang="it-IT" sz="1800" dirty="0"/>
            <a:t> Concept</a:t>
          </a:r>
          <a:endParaRPr lang="en-US" sz="1800" dirty="0"/>
        </a:p>
      </dgm:t>
    </dgm:pt>
    <dgm:pt modelId="{DBF9D1C2-FE4E-4FD9-A60D-BD78A7A7804F}" type="parTrans" cxnId="{8EF5F0C4-ED45-4EE1-80AD-1CB4110CDD0B}">
      <dgm:prSet/>
      <dgm:spPr/>
      <dgm:t>
        <a:bodyPr/>
        <a:lstStyle/>
        <a:p>
          <a:endParaRPr lang="en-US"/>
        </a:p>
      </dgm:t>
    </dgm:pt>
    <dgm:pt modelId="{E6874E48-EEA2-4E72-853D-5EC18C9607F6}" type="sibTrans" cxnId="{8EF5F0C4-ED45-4EE1-80AD-1CB4110CDD0B}">
      <dgm:prSet custT="1"/>
      <dgm:spPr/>
      <dgm:t>
        <a:bodyPr/>
        <a:lstStyle/>
        <a:p>
          <a:r>
            <a:rPr lang="en-US" sz="700" b="0" i="0" dirty="0"/>
            <a:t>1926006 | Osteopetrosis (disorder) </a:t>
          </a:r>
          <a:endParaRPr lang="en-US" sz="700" dirty="0"/>
        </a:p>
      </dgm:t>
    </dgm:pt>
    <dgm:pt modelId="{301D5703-3858-4173-A891-A7042BB59670}" type="pres">
      <dgm:prSet presAssocID="{430B699B-7CA4-4CC2-848A-777CCFA6B4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4F80DA-18F8-4AC6-B221-CA0B751541E1}" type="pres">
      <dgm:prSet presAssocID="{C408C866-840A-4456-9E43-B1E99F7B87BA}" presName="hierRoot1" presStyleCnt="0">
        <dgm:presLayoutVars>
          <dgm:hierBranch val="init"/>
        </dgm:presLayoutVars>
      </dgm:prSet>
      <dgm:spPr/>
    </dgm:pt>
    <dgm:pt modelId="{11108FB4-74B6-422B-BAA4-81324BAAD5FC}" type="pres">
      <dgm:prSet presAssocID="{C408C866-840A-4456-9E43-B1E99F7B87BA}" presName="rootComposite1" presStyleCnt="0"/>
      <dgm:spPr/>
    </dgm:pt>
    <dgm:pt modelId="{BB5D2603-58C7-4E31-B7DE-DBC50F2B1883}" type="pres">
      <dgm:prSet presAssocID="{C408C866-840A-4456-9E43-B1E99F7B87BA}" presName="rootText1" presStyleLbl="node0" presStyleIdx="0" presStyleCnt="1">
        <dgm:presLayoutVars>
          <dgm:chMax/>
          <dgm:chPref val="3"/>
        </dgm:presLayoutVars>
      </dgm:prSet>
      <dgm:spPr/>
    </dgm:pt>
    <dgm:pt modelId="{DF1E3AA6-1348-4300-B793-C0175FFFC296}" type="pres">
      <dgm:prSet presAssocID="{C408C866-840A-4456-9E43-B1E99F7B87BA}" presName="titleText1" presStyleLbl="fgAcc0" presStyleIdx="0" presStyleCnt="1">
        <dgm:presLayoutVars>
          <dgm:chMax val="0"/>
          <dgm:chPref val="0"/>
        </dgm:presLayoutVars>
      </dgm:prSet>
      <dgm:spPr/>
    </dgm:pt>
    <dgm:pt modelId="{A68DB782-D7D8-478C-9E8B-1FC86DD857BF}" type="pres">
      <dgm:prSet presAssocID="{C408C866-840A-4456-9E43-B1E99F7B87BA}" presName="rootConnector1" presStyleLbl="node1" presStyleIdx="0" presStyleCnt="5"/>
      <dgm:spPr/>
    </dgm:pt>
    <dgm:pt modelId="{84B90F23-D7B2-481C-ACA8-393E8693FAA9}" type="pres">
      <dgm:prSet presAssocID="{C408C866-840A-4456-9E43-B1E99F7B87BA}" presName="hierChild2" presStyleCnt="0"/>
      <dgm:spPr/>
    </dgm:pt>
    <dgm:pt modelId="{173C3DE3-1E1D-4FEF-ADEB-BE5714D4989A}" type="pres">
      <dgm:prSet presAssocID="{00261FDE-110C-4EBD-840A-3DC110EE9057}" presName="Name37" presStyleLbl="parChTrans1D2" presStyleIdx="0" presStyleCnt="2"/>
      <dgm:spPr/>
    </dgm:pt>
    <dgm:pt modelId="{FB03FAEC-3C85-4B1F-BD54-DDFBE77031C6}" type="pres">
      <dgm:prSet presAssocID="{F32762ED-2961-4924-8F33-7441BA03EBC7}" presName="hierRoot2" presStyleCnt="0">
        <dgm:presLayoutVars>
          <dgm:hierBranch val="init"/>
        </dgm:presLayoutVars>
      </dgm:prSet>
      <dgm:spPr/>
    </dgm:pt>
    <dgm:pt modelId="{41D78DBE-E143-458D-B3B8-1C51B604ED29}" type="pres">
      <dgm:prSet presAssocID="{F32762ED-2961-4924-8F33-7441BA03EBC7}" presName="rootComposite" presStyleCnt="0"/>
      <dgm:spPr/>
    </dgm:pt>
    <dgm:pt modelId="{C0D545D0-B25A-4431-8C12-4852F378EFF5}" type="pres">
      <dgm:prSet presAssocID="{F32762ED-2961-4924-8F33-7441BA03EBC7}" presName="rootText" presStyleLbl="node1" presStyleIdx="0" presStyleCnt="5">
        <dgm:presLayoutVars>
          <dgm:chMax/>
          <dgm:chPref val="3"/>
        </dgm:presLayoutVars>
      </dgm:prSet>
      <dgm:spPr/>
    </dgm:pt>
    <dgm:pt modelId="{4575E049-9BAC-4809-8E15-D35C10E3FB10}" type="pres">
      <dgm:prSet presAssocID="{F32762ED-2961-4924-8F33-7441BA03EBC7}" presName="titleText2" presStyleLbl="fgAcc1" presStyleIdx="0" presStyleCnt="5">
        <dgm:presLayoutVars>
          <dgm:chMax val="0"/>
          <dgm:chPref val="0"/>
        </dgm:presLayoutVars>
      </dgm:prSet>
      <dgm:spPr/>
    </dgm:pt>
    <dgm:pt modelId="{DE572ED4-63D2-4FB6-9C5D-3C9EBF32C453}" type="pres">
      <dgm:prSet presAssocID="{F32762ED-2961-4924-8F33-7441BA03EBC7}" presName="rootConnector" presStyleLbl="node2" presStyleIdx="0" presStyleCnt="0"/>
      <dgm:spPr/>
    </dgm:pt>
    <dgm:pt modelId="{FF870E49-8341-4D9B-8E28-4FE5068C6A1D}" type="pres">
      <dgm:prSet presAssocID="{F32762ED-2961-4924-8F33-7441BA03EBC7}" presName="hierChild4" presStyleCnt="0"/>
      <dgm:spPr/>
    </dgm:pt>
    <dgm:pt modelId="{C852BE45-0274-4195-8CCA-01E7EC180460}" type="pres">
      <dgm:prSet presAssocID="{EF08F81C-B92E-4D5F-8652-D76E9054A568}" presName="Name37" presStyleLbl="parChTrans1D3" presStyleIdx="0" presStyleCnt="2"/>
      <dgm:spPr/>
    </dgm:pt>
    <dgm:pt modelId="{140F15F7-E21D-4F04-B1A0-2F9E0E6C84F9}" type="pres">
      <dgm:prSet presAssocID="{302ACBE6-9FD8-4B7F-87BB-EAB54913FD51}" presName="hierRoot2" presStyleCnt="0">
        <dgm:presLayoutVars>
          <dgm:hierBranch val="init"/>
        </dgm:presLayoutVars>
      </dgm:prSet>
      <dgm:spPr/>
    </dgm:pt>
    <dgm:pt modelId="{7A0F4F93-582A-42D3-9F17-3393D4A9BEEC}" type="pres">
      <dgm:prSet presAssocID="{302ACBE6-9FD8-4B7F-87BB-EAB54913FD51}" presName="rootComposite" presStyleCnt="0"/>
      <dgm:spPr/>
    </dgm:pt>
    <dgm:pt modelId="{5AC05985-EB53-4601-A3DB-33A9E1E5BA00}" type="pres">
      <dgm:prSet presAssocID="{302ACBE6-9FD8-4B7F-87BB-EAB54913FD51}" presName="rootText" presStyleLbl="node1" presStyleIdx="1" presStyleCnt="5">
        <dgm:presLayoutVars>
          <dgm:chMax/>
          <dgm:chPref val="3"/>
        </dgm:presLayoutVars>
      </dgm:prSet>
      <dgm:spPr/>
    </dgm:pt>
    <dgm:pt modelId="{4D16E5FE-E710-4394-9E29-CA18A4DBC92B}" type="pres">
      <dgm:prSet presAssocID="{302ACBE6-9FD8-4B7F-87BB-EAB54913FD51}" presName="titleText2" presStyleLbl="fgAcc1" presStyleIdx="1" presStyleCnt="5">
        <dgm:presLayoutVars>
          <dgm:chMax val="0"/>
          <dgm:chPref val="0"/>
        </dgm:presLayoutVars>
      </dgm:prSet>
      <dgm:spPr/>
    </dgm:pt>
    <dgm:pt modelId="{6CCA5E67-F57C-4ABD-BDDB-6AFE2949C89A}" type="pres">
      <dgm:prSet presAssocID="{302ACBE6-9FD8-4B7F-87BB-EAB54913FD51}" presName="rootConnector" presStyleLbl="node3" presStyleIdx="0" presStyleCnt="0"/>
      <dgm:spPr/>
    </dgm:pt>
    <dgm:pt modelId="{4EBF2C2D-1269-4664-BCB9-EF31A9F90B90}" type="pres">
      <dgm:prSet presAssocID="{302ACBE6-9FD8-4B7F-87BB-EAB54913FD51}" presName="hierChild4" presStyleCnt="0"/>
      <dgm:spPr/>
    </dgm:pt>
    <dgm:pt modelId="{5BA56572-A1EC-4E90-84C2-F986C7A60889}" type="pres">
      <dgm:prSet presAssocID="{DBF9D1C2-FE4E-4FD9-A60D-BD78A7A7804F}" presName="Name37" presStyleLbl="parChTrans1D4" presStyleIdx="0" presStyleCnt="1"/>
      <dgm:spPr/>
    </dgm:pt>
    <dgm:pt modelId="{428958DC-84C5-4844-8F6B-364EEF87253D}" type="pres">
      <dgm:prSet presAssocID="{C9B8F181-2C39-47D0-8AE2-633881E9D5CA}" presName="hierRoot2" presStyleCnt="0">
        <dgm:presLayoutVars>
          <dgm:hierBranch val="init"/>
        </dgm:presLayoutVars>
      </dgm:prSet>
      <dgm:spPr/>
    </dgm:pt>
    <dgm:pt modelId="{47EC5C40-B274-41A8-956C-B8731C62D5F1}" type="pres">
      <dgm:prSet presAssocID="{C9B8F181-2C39-47D0-8AE2-633881E9D5CA}" presName="rootComposite" presStyleCnt="0"/>
      <dgm:spPr/>
    </dgm:pt>
    <dgm:pt modelId="{F8F957D4-2F18-4702-8E6F-BE863A9587DB}" type="pres">
      <dgm:prSet presAssocID="{C9B8F181-2C39-47D0-8AE2-633881E9D5CA}" presName="rootText" presStyleLbl="node1" presStyleIdx="2" presStyleCnt="5">
        <dgm:presLayoutVars>
          <dgm:chMax/>
          <dgm:chPref val="3"/>
        </dgm:presLayoutVars>
      </dgm:prSet>
      <dgm:spPr/>
    </dgm:pt>
    <dgm:pt modelId="{467AA16D-7F54-4C03-BDAF-F47D09CF351B}" type="pres">
      <dgm:prSet presAssocID="{C9B8F181-2C39-47D0-8AE2-633881E9D5CA}" presName="titleText2" presStyleLbl="fgAcc1" presStyleIdx="2" presStyleCnt="5">
        <dgm:presLayoutVars>
          <dgm:chMax val="0"/>
          <dgm:chPref val="0"/>
        </dgm:presLayoutVars>
      </dgm:prSet>
      <dgm:spPr/>
    </dgm:pt>
    <dgm:pt modelId="{0E18D155-1C81-4F24-AB89-1E006DBF7813}" type="pres">
      <dgm:prSet presAssocID="{C9B8F181-2C39-47D0-8AE2-633881E9D5CA}" presName="rootConnector" presStyleLbl="node4" presStyleIdx="0" presStyleCnt="0"/>
      <dgm:spPr/>
    </dgm:pt>
    <dgm:pt modelId="{13C6950C-C504-4514-8CF8-342047E1D414}" type="pres">
      <dgm:prSet presAssocID="{C9B8F181-2C39-47D0-8AE2-633881E9D5CA}" presName="hierChild4" presStyleCnt="0"/>
      <dgm:spPr/>
    </dgm:pt>
    <dgm:pt modelId="{90E68B6F-0C9A-4565-9AD0-9491057E21D0}" type="pres">
      <dgm:prSet presAssocID="{C9B8F181-2C39-47D0-8AE2-633881E9D5CA}" presName="hierChild5" presStyleCnt="0"/>
      <dgm:spPr/>
    </dgm:pt>
    <dgm:pt modelId="{55E590FF-C79B-4EA2-A02A-F942721A63C4}" type="pres">
      <dgm:prSet presAssocID="{302ACBE6-9FD8-4B7F-87BB-EAB54913FD51}" presName="hierChild5" presStyleCnt="0"/>
      <dgm:spPr/>
    </dgm:pt>
    <dgm:pt modelId="{F3A4434C-9FE0-4F27-97AB-546FE5B06699}" type="pres">
      <dgm:prSet presAssocID="{BF536A26-77BB-49BA-B2C3-1E2C53204CFE}" presName="Name37" presStyleLbl="parChTrans1D3" presStyleIdx="1" presStyleCnt="2"/>
      <dgm:spPr/>
    </dgm:pt>
    <dgm:pt modelId="{211EB268-FA15-4FDC-AE1F-026BB41C8AC4}" type="pres">
      <dgm:prSet presAssocID="{107519D4-7105-4B42-8579-25C243583756}" presName="hierRoot2" presStyleCnt="0">
        <dgm:presLayoutVars>
          <dgm:hierBranch val="init"/>
        </dgm:presLayoutVars>
      </dgm:prSet>
      <dgm:spPr/>
    </dgm:pt>
    <dgm:pt modelId="{46185598-26C6-40A1-AAC6-F623573694BF}" type="pres">
      <dgm:prSet presAssocID="{107519D4-7105-4B42-8579-25C243583756}" presName="rootComposite" presStyleCnt="0"/>
      <dgm:spPr/>
    </dgm:pt>
    <dgm:pt modelId="{7A2362BA-2110-4F63-9A67-F68EB8E36FB5}" type="pres">
      <dgm:prSet presAssocID="{107519D4-7105-4B42-8579-25C243583756}" presName="rootText" presStyleLbl="node1" presStyleIdx="3" presStyleCnt="5">
        <dgm:presLayoutVars>
          <dgm:chMax/>
          <dgm:chPref val="3"/>
        </dgm:presLayoutVars>
      </dgm:prSet>
      <dgm:spPr/>
    </dgm:pt>
    <dgm:pt modelId="{3F72199F-588B-4693-B1E1-BC8ECDB44346}" type="pres">
      <dgm:prSet presAssocID="{107519D4-7105-4B42-8579-25C243583756}" presName="titleText2" presStyleLbl="fgAcc1" presStyleIdx="3" presStyleCnt="5">
        <dgm:presLayoutVars>
          <dgm:chMax val="0"/>
          <dgm:chPref val="0"/>
        </dgm:presLayoutVars>
      </dgm:prSet>
      <dgm:spPr/>
    </dgm:pt>
    <dgm:pt modelId="{0F50FD35-AB17-4E45-AD9E-4D89605A073E}" type="pres">
      <dgm:prSet presAssocID="{107519D4-7105-4B42-8579-25C243583756}" presName="rootConnector" presStyleLbl="node3" presStyleIdx="0" presStyleCnt="0"/>
      <dgm:spPr/>
    </dgm:pt>
    <dgm:pt modelId="{91FA875A-A58C-492B-B950-80C030F4EF07}" type="pres">
      <dgm:prSet presAssocID="{107519D4-7105-4B42-8579-25C243583756}" presName="hierChild4" presStyleCnt="0"/>
      <dgm:spPr/>
    </dgm:pt>
    <dgm:pt modelId="{571E9138-E644-47E8-8056-56A043B4484E}" type="pres">
      <dgm:prSet presAssocID="{107519D4-7105-4B42-8579-25C243583756}" presName="hierChild5" presStyleCnt="0"/>
      <dgm:spPr/>
    </dgm:pt>
    <dgm:pt modelId="{0C837478-3E6B-4CA8-9628-94524AB714CD}" type="pres">
      <dgm:prSet presAssocID="{F32762ED-2961-4924-8F33-7441BA03EBC7}" presName="hierChild5" presStyleCnt="0"/>
      <dgm:spPr/>
    </dgm:pt>
    <dgm:pt modelId="{1FC62860-B344-404E-B064-F0C992F06954}" type="pres">
      <dgm:prSet presAssocID="{8D664C51-395E-4B04-A60A-DB35F2430C4F}" presName="Name37" presStyleLbl="parChTrans1D2" presStyleIdx="1" presStyleCnt="2"/>
      <dgm:spPr/>
    </dgm:pt>
    <dgm:pt modelId="{AA1A90D4-22E1-4926-AF74-FB1A9BCE9A5F}" type="pres">
      <dgm:prSet presAssocID="{5F5E4A4A-59DC-401E-9AE0-82B8203615C7}" presName="hierRoot2" presStyleCnt="0">
        <dgm:presLayoutVars>
          <dgm:hierBranch val="init"/>
        </dgm:presLayoutVars>
      </dgm:prSet>
      <dgm:spPr/>
    </dgm:pt>
    <dgm:pt modelId="{2AB022E0-0586-47DF-91FD-91E120E8AB42}" type="pres">
      <dgm:prSet presAssocID="{5F5E4A4A-59DC-401E-9AE0-82B8203615C7}" presName="rootComposite" presStyleCnt="0"/>
      <dgm:spPr/>
    </dgm:pt>
    <dgm:pt modelId="{FDA08E19-0E07-42F4-A6B3-7657253D3EA4}" type="pres">
      <dgm:prSet presAssocID="{5F5E4A4A-59DC-401E-9AE0-82B8203615C7}" presName="rootText" presStyleLbl="node1" presStyleIdx="4" presStyleCnt="5">
        <dgm:presLayoutVars>
          <dgm:chMax/>
          <dgm:chPref val="3"/>
        </dgm:presLayoutVars>
      </dgm:prSet>
      <dgm:spPr/>
    </dgm:pt>
    <dgm:pt modelId="{F93ED5C4-D8E6-4AEA-A207-AD6FC386A3CF}" type="pres">
      <dgm:prSet presAssocID="{5F5E4A4A-59DC-401E-9AE0-82B8203615C7}" presName="titleText2" presStyleLbl="fgAcc1" presStyleIdx="4" presStyleCnt="5">
        <dgm:presLayoutVars>
          <dgm:chMax val="0"/>
          <dgm:chPref val="0"/>
        </dgm:presLayoutVars>
      </dgm:prSet>
      <dgm:spPr/>
    </dgm:pt>
    <dgm:pt modelId="{F0AB86A1-6ABA-446B-8062-8D03AC9EB73C}" type="pres">
      <dgm:prSet presAssocID="{5F5E4A4A-59DC-401E-9AE0-82B8203615C7}" presName="rootConnector" presStyleLbl="node2" presStyleIdx="0" presStyleCnt="0"/>
      <dgm:spPr/>
    </dgm:pt>
    <dgm:pt modelId="{95B407BE-1A00-4B99-829C-73D339ECE1B1}" type="pres">
      <dgm:prSet presAssocID="{5F5E4A4A-59DC-401E-9AE0-82B8203615C7}" presName="hierChild4" presStyleCnt="0"/>
      <dgm:spPr/>
    </dgm:pt>
    <dgm:pt modelId="{EE7944EF-4166-435E-9520-2CFDA3C97FEC}" type="pres">
      <dgm:prSet presAssocID="{5F5E4A4A-59DC-401E-9AE0-82B8203615C7}" presName="hierChild5" presStyleCnt="0"/>
      <dgm:spPr/>
    </dgm:pt>
    <dgm:pt modelId="{3A1B7BAA-8F74-4AA7-89FC-192255638D29}" type="pres">
      <dgm:prSet presAssocID="{C408C866-840A-4456-9E43-B1E99F7B87BA}" presName="hierChild3" presStyleCnt="0"/>
      <dgm:spPr/>
    </dgm:pt>
  </dgm:ptLst>
  <dgm:cxnLst>
    <dgm:cxn modelId="{B22B4B00-B933-4AFF-88B3-ED89E1CF7EAB}" type="presOf" srcId="{5F5E4A4A-59DC-401E-9AE0-82B8203615C7}" destId="{F0AB86A1-6ABA-446B-8062-8D03AC9EB73C}" srcOrd="1" destOrd="0" presId="urn:microsoft.com/office/officeart/2008/layout/NameandTitleOrganizationalChart"/>
    <dgm:cxn modelId="{40D3300D-3DA7-489D-ABA6-8B75BF0BF498}" type="presOf" srcId="{F32762ED-2961-4924-8F33-7441BA03EBC7}" destId="{C0D545D0-B25A-4431-8C12-4852F378EFF5}" srcOrd="0" destOrd="0" presId="urn:microsoft.com/office/officeart/2008/layout/NameandTitleOrganizationalChart"/>
    <dgm:cxn modelId="{E94FC122-BA59-4A3D-BC92-5D24C1414FD4}" type="presOf" srcId="{C408C866-840A-4456-9E43-B1E99F7B87BA}" destId="{A68DB782-D7D8-478C-9E8B-1FC86DD857BF}" srcOrd="1" destOrd="0" presId="urn:microsoft.com/office/officeart/2008/layout/NameandTitleOrganizationalChart"/>
    <dgm:cxn modelId="{A8EBBB25-399E-4FD9-8DD9-2818FC17624A}" type="presOf" srcId="{302ACBE6-9FD8-4B7F-87BB-EAB54913FD51}" destId="{5AC05985-EB53-4601-A3DB-33A9E1E5BA00}" srcOrd="0" destOrd="0" presId="urn:microsoft.com/office/officeart/2008/layout/NameandTitleOrganizationalChart"/>
    <dgm:cxn modelId="{63392530-FC6A-41B7-8037-C2A97F75C37F}" srcId="{F32762ED-2961-4924-8F33-7441BA03EBC7}" destId="{107519D4-7105-4B42-8579-25C243583756}" srcOrd="1" destOrd="0" parTransId="{BF536A26-77BB-49BA-B2C3-1E2C53204CFE}" sibTransId="{F592A208-5AD1-4A7F-AE0F-F3052C84479F}"/>
    <dgm:cxn modelId="{A1232431-994A-45AC-877A-D72CBF7B0322}" srcId="{F32762ED-2961-4924-8F33-7441BA03EBC7}" destId="{302ACBE6-9FD8-4B7F-87BB-EAB54913FD51}" srcOrd="0" destOrd="0" parTransId="{EF08F81C-B92E-4D5F-8652-D76E9054A568}" sibTransId="{A1438A5D-72E0-431C-BB8D-8722AFE300B8}"/>
    <dgm:cxn modelId="{7128D738-4D59-4B06-88EE-1310F9A0890E}" type="presOf" srcId="{C9B8F181-2C39-47D0-8AE2-633881E9D5CA}" destId="{F8F957D4-2F18-4702-8E6F-BE863A9587DB}" srcOrd="0" destOrd="0" presId="urn:microsoft.com/office/officeart/2008/layout/NameandTitleOrganizationalChart"/>
    <dgm:cxn modelId="{4EEA543D-E7B3-4938-9746-BB1E6EC68906}" type="presOf" srcId="{8D664C51-395E-4B04-A60A-DB35F2430C4F}" destId="{1FC62860-B344-404E-B064-F0C992F06954}" srcOrd="0" destOrd="0" presId="urn:microsoft.com/office/officeart/2008/layout/NameandTitleOrganizationalChart"/>
    <dgm:cxn modelId="{07CBB65B-720E-42AA-A49E-3200CFB90AD8}" type="presOf" srcId="{302ACBE6-9FD8-4B7F-87BB-EAB54913FD51}" destId="{6CCA5E67-F57C-4ABD-BDDB-6AFE2949C89A}" srcOrd="1" destOrd="0" presId="urn:microsoft.com/office/officeart/2008/layout/NameandTitleOrganizationalChart"/>
    <dgm:cxn modelId="{426F7960-5C9E-49B1-99DB-4A500DF0C76F}" type="presOf" srcId="{430B699B-7CA4-4CC2-848A-777CCFA6B47D}" destId="{301D5703-3858-4173-A891-A7042BB59670}" srcOrd="0" destOrd="0" presId="urn:microsoft.com/office/officeart/2008/layout/NameandTitleOrganizationalChart"/>
    <dgm:cxn modelId="{414E8860-0F20-4127-A3CD-276B1444044E}" type="presOf" srcId="{BF536A26-77BB-49BA-B2C3-1E2C53204CFE}" destId="{F3A4434C-9FE0-4F27-97AB-546FE5B06699}" srcOrd="0" destOrd="0" presId="urn:microsoft.com/office/officeart/2008/layout/NameandTitleOrganizationalChart"/>
    <dgm:cxn modelId="{3FCD7046-CD59-4765-9704-36CEECE07A24}" type="presOf" srcId="{107519D4-7105-4B42-8579-25C243583756}" destId="{0F50FD35-AB17-4E45-AD9E-4D89605A073E}" srcOrd="1" destOrd="0" presId="urn:microsoft.com/office/officeart/2008/layout/NameandTitleOrganizationalChart"/>
    <dgm:cxn modelId="{6674EB6F-2AB2-4F51-8049-B1D059AC8098}" type="presOf" srcId="{8805B1A1-144A-42C8-8027-2018490E3780}" destId="{F93ED5C4-D8E6-4AEA-A207-AD6FC386A3CF}" srcOrd="0" destOrd="0" presId="urn:microsoft.com/office/officeart/2008/layout/NameandTitleOrganizationalChart"/>
    <dgm:cxn modelId="{671A4675-955A-4E23-B362-C52C63B37300}" type="presOf" srcId="{5F5E4A4A-59DC-401E-9AE0-82B8203615C7}" destId="{FDA08E19-0E07-42F4-A6B3-7657253D3EA4}" srcOrd="0" destOrd="0" presId="urn:microsoft.com/office/officeart/2008/layout/NameandTitleOrganizationalChart"/>
    <dgm:cxn modelId="{77499376-2762-4CF6-A601-43B15C15F8A5}" type="presOf" srcId="{E6874E48-EEA2-4E72-853D-5EC18C9607F6}" destId="{467AA16D-7F54-4C03-BDAF-F47D09CF351B}" srcOrd="0" destOrd="0" presId="urn:microsoft.com/office/officeart/2008/layout/NameandTitleOrganizationalChart"/>
    <dgm:cxn modelId="{D422638E-0ACE-452D-9932-014B73DEBE72}" type="presOf" srcId="{EF08F81C-B92E-4D5F-8652-D76E9054A568}" destId="{C852BE45-0274-4195-8CCA-01E7EC180460}" srcOrd="0" destOrd="0" presId="urn:microsoft.com/office/officeart/2008/layout/NameandTitleOrganizationalChart"/>
    <dgm:cxn modelId="{E720B69B-FF69-47F3-BF0E-26754E7C1ED0}" type="presOf" srcId="{107519D4-7105-4B42-8579-25C243583756}" destId="{7A2362BA-2110-4F63-9A67-F68EB8E36FB5}" srcOrd="0" destOrd="0" presId="urn:microsoft.com/office/officeart/2008/layout/NameandTitleOrganizationalChart"/>
    <dgm:cxn modelId="{93DF789E-E9E1-4F7A-885F-B43479B0E51B}" type="presOf" srcId="{DBF9D1C2-FE4E-4FD9-A60D-BD78A7A7804F}" destId="{5BA56572-A1EC-4E90-84C2-F986C7A60889}" srcOrd="0" destOrd="0" presId="urn:microsoft.com/office/officeart/2008/layout/NameandTitleOrganizationalChart"/>
    <dgm:cxn modelId="{358BC9AA-8078-4BDF-B7EB-1A5A93863133}" type="presOf" srcId="{A276D675-1C17-429A-8335-DA952C74FBF4}" destId="{DF1E3AA6-1348-4300-B793-C0175FFFC296}" srcOrd="0" destOrd="0" presId="urn:microsoft.com/office/officeart/2008/layout/NameandTitleOrganizationalChart"/>
    <dgm:cxn modelId="{11CEF7B8-BE51-4CD0-BA1B-BB2FBA67736E}" type="presOf" srcId="{B2D51695-B825-4E47-9973-64ADB9B757EA}" destId="{4575E049-9BAC-4809-8E15-D35C10E3FB10}" srcOrd="0" destOrd="0" presId="urn:microsoft.com/office/officeart/2008/layout/NameandTitleOrganizationalChart"/>
    <dgm:cxn modelId="{8022BAB9-F773-4FFA-BD8C-9E38519627FC}" type="presOf" srcId="{A1438A5D-72E0-431C-BB8D-8722AFE300B8}" destId="{4D16E5FE-E710-4394-9E29-CA18A4DBC92B}" srcOrd="0" destOrd="0" presId="urn:microsoft.com/office/officeart/2008/layout/NameandTitleOrganizationalChart"/>
    <dgm:cxn modelId="{D670D8BD-0C09-4BA2-B562-C0C4F5735EB5}" type="presOf" srcId="{00261FDE-110C-4EBD-840A-3DC110EE9057}" destId="{173C3DE3-1E1D-4FEF-ADEB-BE5714D4989A}" srcOrd="0" destOrd="0" presId="urn:microsoft.com/office/officeart/2008/layout/NameandTitleOrganizationalChart"/>
    <dgm:cxn modelId="{8EF5F0C4-ED45-4EE1-80AD-1CB4110CDD0B}" srcId="{302ACBE6-9FD8-4B7F-87BB-EAB54913FD51}" destId="{C9B8F181-2C39-47D0-8AE2-633881E9D5CA}" srcOrd="0" destOrd="0" parTransId="{DBF9D1C2-FE4E-4FD9-A60D-BD78A7A7804F}" sibTransId="{E6874E48-EEA2-4E72-853D-5EC18C9607F6}"/>
    <dgm:cxn modelId="{6B9FB4D1-9F0D-42BE-83C1-3E4AC9F2D93E}" type="presOf" srcId="{F592A208-5AD1-4A7F-AE0F-F3052C84479F}" destId="{3F72199F-588B-4693-B1E1-BC8ECDB44346}" srcOrd="0" destOrd="0" presId="urn:microsoft.com/office/officeart/2008/layout/NameandTitleOrganizationalChart"/>
    <dgm:cxn modelId="{BEBD42E3-DA39-49EE-8316-1AA419E1EDAC}" srcId="{C408C866-840A-4456-9E43-B1E99F7B87BA}" destId="{5F5E4A4A-59DC-401E-9AE0-82B8203615C7}" srcOrd="1" destOrd="0" parTransId="{8D664C51-395E-4B04-A60A-DB35F2430C4F}" sibTransId="{8805B1A1-144A-42C8-8027-2018490E3780}"/>
    <dgm:cxn modelId="{2C46FBF5-A5B3-4F83-9482-54B15738D00D}" type="presOf" srcId="{F32762ED-2961-4924-8F33-7441BA03EBC7}" destId="{DE572ED4-63D2-4FB6-9C5D-3C9EBF32C453}" srcOrd="1" destOrd="0" presId="urn:microsoft.com/office/officeart/2008/layout/NameandTitleOrganizationalChart"/>
    <dgm:cxn modelId="{8A4066F9-269D-4DCE-9B3C-7825D6740A5C}" srcId="{430B699B-7CA4-4CC2-848A-777CCFA6B47D}" destId="{C408C866-840A-4456-9E43-B1E99F7B87BA}" srcOrd="0" destOrd="0" parTransId="{962DDFC9-66EC-4689-9C9B-C88B3DD41025}" sibTransId="{A276D675-1C17-429A-8335-DA952C74FBF4}"/>
    <dgm:cxn modelId="{858486FC-EB64-42FE-9BC2-E4387CB6142E}" type="presOf" srcId="{C9B8F181-2C39-47D0-8AE2-633881E9D5CA}" destId="{0E18D155-1C81-4F24-AB89-1E006DBF7813}" srcOrd="1" destOrd="0" presId="urn:microsoft.com/office/officeart/2008/layout/NameandTitleOrganizationalChart"/>
    <dgm:cxn modelId="{E85D2DFE-1B39-4190-A539-2EE633EB9075}" type="presOf" srcId="{C408C866-840A-4456-9E43-B1E99F7B87BA}" destId="{BB5D2603-58C7-4E31-B7DE-DBC50F2B1883}" srcOrd="0" destOrd="0" presId="urn:microsoft.com/office/officeart/2008/layout/NameandTitleOrganizationalChart"/>
    <dgm:cxn modelId="{07B56CFE-560B-4040-99A9-5DC3772AB051}" srcId="{C408C866-840A-4456-9E43-B1E99F7B87BA}" destId="{F32762ED-2961-4924-8F33-7441BA03EBC7}" srcOrd="0" destOrd="0" parTransId="{00261FDE-110C-4EBD-840A-3DC110EE9057}" sibTransId="{B2D51695-B825-4E47-9973-64ADB9B757EA}"/>
    <dgm:cxn modelId="{F768A7FC-5F80-4119-9921-3E26EB37763C}" type="presParOf" srcId="{301D5703-3858-4173-A891-A7042BB59670}" destId="{D14F80DA-18F8-4AC6-B221-CA0B751541E1}" srcOrd="0" destOrd="0" presId="urn:microsoft.com/office/officeart/2008/layout/NameandTitleOrganizationalChart"/>
    <dgm:cxn modelId="{5D05C778-248D-482E-BEDB-45BEA719F02E}" type="presParOf" srcId="{D14F80DA-18F8-4AC6-B221-CA0B751541E1}" destId="{11108FB4-74B6-422B-BAA4-81324BAAD5FC}" srcOrd="0" destOrd="0" presId="urn:microsoft.com/office/officeart/2008/layout/NameandTitleOrganizationalChart"/>
    <dgm:cxn modelId="{88774F16-F9A6-49A3-9358-606A5C3564DC}" type="presParOf" srcId="{11108FB4-74B6-422B-BAA4-81324BAAD5FC}" destId="{BB5D2603-58C7-4E31-B7DE-DBC50F2B1883}" srcOrd="0" destOrd="0" presId="urn:microsoft.com/office/officeart/2008/layout/NameandTitleOrganizationalChart"/>
    <dgm:cxn modelId="{64FA5874-F4B7-4155-A7F0-B72B398DF8CC}" type="presParOf" srcId="{11108FB4-74B6-422B-BAA4-81324BAAD5FC}" destId="{DF1E3AA6-1348-4300-B793-C0175FFFC296}" srcOrd="1" destOrd="0" presId="urn:microsoft.com/office/officeart/2008/layout/NameandTitleOrganizationalChart"/>
    <dgm:cxn modelId="{48D51FA9-2CE6-4267-B52E-F64D7402DDD7}" type="presParOf" srcId="{11108FB4-74B6-422B-BAA4-81324BAAD5FC}" destId="{A68DB782-D7D8-478C-9E8B-1FC86DD857BF}" srcOrd="2" destOrd="0" presId="urn:microsoft.com/office/officeart/2008/layout/NameandTitleOrganizationalChart"/>
    <dgm:cxn modelId="{60AA3DB1-8CB5-42A6-A1C8-6DFE11221949}" type="presParOf" srcId="{D14F80DA-18F8-4AC6-B221-CA0B751541E1}" destId="{84B90F23-D7B2-481C-ACA8-393E8693FAA9}" srcOrd="1" destOrd="0" presId="urn:microsoft.com/office/officeart/2008/layout/NameandTitleOrganizationalChart"/>
    <dgm:cxn modelId="{88B385CD-CF62-4FCD-A216-897D1DA8ACD4}" type="presParOf" srcId="{84B90F23-D7B2-481C-ACA8-393E8693FAA9}" destId="{173C3DE3-1E1D-4FEF-ADEB-BE5714D4989A}" srcOrd="0" destOrd="0" presId="urn:microsoft.com/office/officeart/2008/layout/NameandTitleOrganizationalChart"/>
    <dgm:cxn modelId="{31A4196D-6059-410B-AC4F-E8517EC3E91E}" type="presParOf" srcId="{84B90F23-D7B2-481C-ACA8-393E8693FAA9}" destId="{FB03FAEC-3C85-4B1F-BD54-DDFBE77031C6}" srcOrd="1" destOrd="0" presId="urn:microsoft.com/office/officeart/2008/layout/NameandTitleOrganizationalChart"/>
    <dgm:cxn modelId="{1BF34425-0BFB-4E79-A829-A9FBA512AA15}" type="presParOf" srcId="{FB03FAEC-3C85-4B1F-BD54-DDFBE77031C6}" destId="{41D78DBE-E143-458D-B3B8-1C51B604ED29}" srcOrd="0" destOrd="0" presId="urn:microsoft.com/office/officeart/2008/layout/NameandTitleOrganizationalChart"/>
    <dgm:cxn modelId="{314A6CE6-1DF4-46DB-A98F-34B6E69CA055}" type="presParOf" srcId="{41D78DBE-E143-458D-B3B8-1C51B604ED29}" destId="{C0D545D0-B25A-4431-8C12-4852F378EFF5}" srcOrd="0" destOrd="0" presId="urn:microsoft.com/office/officeart/2008/layout/NameandTitleOrganizationalChart"/>
    <dgm:cxn modelId="{C6768234-C0A4-4533-B54F-00DC114487AD}" type="presParOf" srcId="{41D78DBE-E143-458D-B3B8-1C51B604ED29}" destId="{4575E049-9BAC-4809-8E15-D35C10E3FB10}" srcOrd="1" destOrd="0" presId="urn:microsoft.com/office/officeart/2008/layout/NameandTitleOrganizationalChart"/>
    <dgm:cxn modelId="{D15CA2EE-9C01-4915-80C2-78A03F1EDA51}" type="presParOf" srcId="{41D78DBE-E143-458D-B3B8-1C51B604ED29}" destId="{DE572ED4-63D2-4FB6-9C5D-3C9EBF32C453}" srcOrd="2" destOrd="0" presId="urn:microsoft.com/office/officeart/2008/layout/NameandTitleOrganizationalChart"/>
    <dgm:cxn modelId="{75A8B98D-49B1-42EB-B1EC-A48A57115472}" type="presParOf" srcId="{FB03FAEC-3C85-4B1F-BD54-DDFBE77031C6}" destId="{FF870E49-8341-4D9B-8E28-4FE5068C6A1D}" srcOrd="1" destOrd="0" presId="urn:microsoft.com/office/officeart/2008/layout/NameandTitleOrganizationalChart"/>
    <dgm:cxn modelId="{F056E04D-5ED8-42C0-8DC0-DDA2F24E3B8B}" type="presParOf" srcId="{FF870E49-8341-4D9B-8E28-4FE5068C6A1D}" destId="{C852BE45-0274-4195-8CCA-01E7EC180460}" srcOrd="0" destOrd="0" presId="urn:microsoft.com/office/officeart/2008/layout/NameandTitleOrganizationalChart"/>
    <dgm:cxn modelId="{30EDCDB3-7F4D-46D5-AD0D-B74457F537D4}" type="presParOf" srcId="{FF870E49-8341-4D9B-8E28-4FE5068C6A1D}" destId="{140F15F7-E21D-4F04-B1A0-2F9E0E6C84F9}" srcOrd="1" destOrd="0" presId="urn:microsoft.com/office/officeart/2008/layout/NameandTitleOrganizationalChart"/>
    <dgm:cxn modelId="{7D72F445-64D6-4DE1-A016-94233CB4A4AB}" type="presParOf" srcId="{140F15F7-E21D-4F04-B1A0-2F9E0E6C84F9}" destId="{7A0F4F93-582A-42D3-9F17-3393D4A9BEEC}" srcOrd="0" destOrd="0" presId="urn:microsoft.com/office/officeart/2008/layout/NameandTitleOrganizationalChart"/>
    <dgm:cxn modelId="{55D54293-5937-4D4F-A97C-7583B35983C3}" type="presParOf" srcId="{7A0F4F93-582A-42D3-9F17-3393D4A9BEEC}" destId="{5AC05985-EB53-4601-A3DB-33A9E1E5BA00}" srcOrd="0" destOrd="0" presId="urn:microsoft.com/office/officeart/2008/layout/NameandTitleOrganizationalChart"/>
    <dgm:cxn modelId="{BA6318F5-EE02-4CF9-A4FF-96B61F383369}" type="presParOf" srcId="{7A0F4F93-582A-42D3-9F17-3393D4A9BEEC}" destId="{4D16E5FE-E710-4394-9E29-CA18A4DBC92B}" srcOrd="1" destOrd="0" presId="urn:microsoft.com/office/officeart/2008/layout/NameandTitleOrganizationalChart"/>
    <dgm:cxn modelId="{A8C600CE-5AB0-4504-B0AE-7730D8C1ABA4}" type="presParOf" srcId="{7A0F4F93-582A-42D3-9F17-3393D4A9BEEC}" destId="{6CCA5E67-F57C-4ABD-BDDB-6AFE2949C89A}" srcOrd="2" destOrd="0" presId="urn:microsoft.com/office/officeart/2008/layout/NameandTitleOrganizationalChart"/>
    <dgm:cxn modelId="{C6684E4E-B488-48FE-8655-281D5195183B}" type="presParOf" srcId="{140F15F7-E21D-4F04-B1A0-2F9E0E6C84F9}" destId="{4EBF2C2D-1269-4664-BCB9-EF31A9F90B90}" srcOrd="1" destOrd="0" presId="urn:microsoft.com/office/officeart/2008/layout/NameandTitleOrganizationalChart"/>
    <dgm:cxn modelId="{AA0FD7D9-4D60-4D11-A060-D6FDB14890E2}" type="presParOf" srcId="{4EBF2C2D-1269-4664-BCB9-EF31A9F90B90}" destId="{5BA56572-A1EC-4E90-84C2-F986C7A60889}" srcOrd="0" destOrd="0" presId="urn:microsoft.com/office/officeart/2008/layout/NameandTitleOrganizationalChart"/>
    <dgm:cxn modelId="{BF070BEF-5B83-4477-81E1-0225B9A33DA5}" type="presParOf" srcId="{4EBF2C2D-1269-4664-BCB9-EF31A9F90B90}" destId="{428958DC-84C5-4844-8F6B-364EEF87253D}" srcOrd="1" destOrd="0" presId="urn:microsoft.com/office/officeart/2008/layout/NameandTitleOrganizationalChart"/>
    <dgm:cxn modelId="{3C36C950-68BB-4E43-B4AC-ACAD6FFEBF4F}" type="presParOf" srcId="{428958DC-84C5-4844-8F6B-364EEF87253D}" destId="{47EC5C40-B274-41A8-956C-B8731C62D5F1}" srcOrd="0" destOrd="0" presId="urn:microsoft.com/office/officeart/2008/layout/NameandTitleOrganizationalChart"/>
    <dgm:cxn modelId="{A27E97F2-D29E-47EF-86E6-7FF37857C0F4}" type="presParOf" srcId="{47EC5C40-B274-41A8-956C-B8731C62D5F1}" destId="{F8F957D4-2F18-4702-8E6F-BE863A9587DB}" srcOrd="0" destOrd="0" presId="urn:microsoft.com/office/officeart/2008/layout/NameandTitleOrganizationalChart"/>
    <dgm:cxn modelId="{AB50613A-92B6-4A1C-BE0D-20E91EB1E7C7}" type="presParOf" srcId="{47EC5C40-B274-41A8-956C-B8731C62D5F1}" destId="{467AA16D-7F54-4C03-BDAF-F47D09CF351B}" srcOrd="1" destOrd="0" presId="urn:microsoft.com/office/officeart/2008/layout/NameandTitleOrganizationalChart"/>
    <dgm:cxn modelId="{B02D17B0-CFEF-4C13-8D04-74B8798CA848}" type="presParOf" srcId="{47EC5C40-B274-41A8-956C-B8731C62D5F1}" destId="{0E18D155-1C81-4F24-AB89-1E006DBF7813}" srcOrd="2" destOrd="0" presId="urn:microsoft.com/office/officeart/2008/layout/NameandTitleOrganizationalChart"/>
    <dgm:cxn modelId="{E70C0CA6-2587-4827-A8AF-143FDCFABB31}" type="presParOf" srcId="{428958DC-84C5-4844-8F6B-364EEF87253D}" destId="{13C6950C-C504-4514-8CF8-342047E1D414}" srcOrd="1" destOrd="0" presId="urn:microsoft.com/office/officeart/2008/layout/NameandTitleOrganizationalChart"/>
    <dgm:cxn modelId="{5DDE3698-58F8-468A-B414-CD0D5BFDCCBA}" type="presParOf" srcId="{428958DC-84C5-4844-8F6B-364EEF87253D}" destId="{90E68B6F-0C9A-4565-9AD0-9491057E21D0}" srcOrd="2" destOrd="0" presId="urn:microsoft.com/office/officeart/2008/layout/NameandTitleOrganizationalChart"/>
    <dgm:cxn modelId="{AC8B826E-D277-416B-92AD-9EAEBE341609}" type="presParOf" srcId="{140F15F7-E21D-4F04-B1A0-2F9E0E6C84F9}" destId="{55E590FF-C79B-4EA2-A02A-F942721A63C4}" srcOrd="2" destOrd="0" presId="urn:microsoft.com/office/officeart/2008/layout/NameandTitleOrganizationalChart"/>
    <dgm:cxn modelId="{7BDBCA24-BCE0-4183-A691-F2394D939F49}" type="presParOf" srcId="{FF870E49-8341-4D9B-8E28-4FE5068C6A1D}" destId="{F3A4434C-9FE0-4F27-97AB-546FE5B06699}" srcOrd="2" destOrd="0" presId="urn:microsoft.com/office/officeart/2008/layout/NameandTitleOrganizationalChart"/>
    <dgm:cxn modelId="{25820499-7731-4B16-A505-AE74231DC9A1}" type="presParOf" srcId="{FF870E49-8341-4D9B-8E28-4FE5068C6A1D}" destId="{211EB268-FA15-4FDC-AE1F-026BB41C8AC4}" srcOrd="3" destOrd="0" presId="urn:microsoft.com/office/officeart/2008/layout/NameandTitleOrganizationalChart"/>
    <dgm:cxn modelId="{6BABB992-BBA9-4664-BA1E-6E3E44E9EE6A}" type="presParOf" srcId="{211EB268-FA15-4FDC-AE1F-026BB41C8AC4}" destId="{46185598-26C6-40A1-AAC6-F623573694BF}" srcOrd="0" destOrd="0" presId="urn:microsoft.com/office/officeart/2008/layout/NameandTitleOrganizationalChart"/>
    <dgm:cxn modelId="{24482908-0931-45FB-B351-C9AB8EBAAA4A}" type="presParOf" srcId="{46185598-26C6-40A1-AAC6-F623573694BF}" destId="{7A2362BA-2110-4F63-9A67-F68EB8E36FB5}" srcOrd="0" destOrd="0" presId="urn:microsoft.com/office/officeart/2008/layout/NameandTitleOrganizationalChart"/>
    <dgm:cxn modelId="{5E1A8981-8874-42A3-BC0C-8C744C0DF89F}" type="presParOf" srcId="{46185598-26C6-40A1-AAC6-F623573694BF}" destId="{3F72199F-588B-4693-B1E1-BC8ECDB44346}" srcOrd="1" destOrd="0" presId="urn:microsoft.com/office/officeart/2008/layout/NameandTitleOrganizationalChart"/>
    <dgm:cxn modelId="{9C084D53-6E59-4C88-A14E-2F96E287614C}" type="presParOf" srcId="{46185598-26C6-40A1-AAC6-F623573694BF}" destId="{0F50FD35-AB17-4E45-AD9E-4D89605A073E}" srcOrd="2" destOrd="0" presId="urn:microsoft.com/office/officeart/2008/layout/NameandTitleOrganizationalChart"/>
    <dgm:cxn modelId="{72132EC5-7553-4D2B-823A-60618717FBD3}" type="presParOf" srcId="{211EB268-FA15-4FDC-AE1F-026BB41C8AC4}" destId="{91FA875A-A58C-492B-B950-80C030F4EF07}" srcOrd="1" destOrd="0" presId="urn:microsoft.com/office/officeart/2008/layout/NameandTitleOrganizationalChart"/>
    <dgm:cxn modelId="{330BC0A6-73EB-4863-B941-D29712DC68D9}" type="presParOf" srcId="{211EB268-FA15-4FDC-AE1F-026BB41C8AC4}" destId="{571E9138-E644-47E8-8056-56A043B4484E}" srcOrd="2" destOrd="0" presId="urn:microsoft.com/office/officeart/2008/layout/NameandTitleOrganizationalChart"/>
    <dgm:cxn modelId="{3A835C19-59C2-4101-B6A4-87BF3713FCA5}" type="presParOf" srcId="{FB03FAEC-3C85-4B1F-BD54-DDFBE77031C6}" destId="{0C837478-3E6B-4CA8-9628-94524AB714CD}" srcOrd="2" destOrd="0" presId="urn:microsoft.com/office/officeart/2008/layout/NameandTitleOrganizationalChart"/>
    <dgm:cxn modelId="{52246A07-719D-46EC-B580-159513F5CA4D}" type="presParOf" srcId="{84B90F23-D7B2-481C-ACA8-393E8693FAA9}" destId="{1FC62860-B344-404E-B064-F0C992F06954}" srcOrd="2" destOrd="0" presId="urn:microsoft.com/office/officeart/2008/layout/NameandTitleOrganizationalChart"/>
    <dgm:cxn modelId="{E3F36B3B-FE91-417B-AE8C-691AAD5C8E89}" type="presParOf" srcId="{84B90F23-D7B2-481C-ACA8-393E8693FAA9}" destId="{AA1A90D4-22E1-4926-AF74-FB1A9BCE9A5F}" srcOrd="3" destOrd="0" presId="urn:microsoft.com/office/officeart/2008/layout/NameandTitleOrganizationalChart"/>
    <dgm:cxn modelId="{D8BCF127-534D-4019-A8D3-DCCD996C54DD}" type="presParOf" srcId="{AA1A90D4-22E1-4926-AF74-FB1A9BCE9A5F}" destId="{2AB022E0-0586-47DF-91FD-91E120E8AB42}" srcOrd="0" destOrd="0" presId="urn:microsoft.com/office/officeart/2008/layout/NameandTitleOrganizationalChart"/>
    <dgm:cxn modelId="{114EEAB6-17C6-4C9B-8495-640C19C126CA}" type="presParOf" srcId="{2AB022E0-0586-47DF-91FD-91E120E8AB42}" destId="{FDA08E19-0E07-42F4-A6B3-7657253D3EA4}" srcOrd="0" destOrd="0" presId="urn:microsoft.com/office/officeart/2008/layout/NameandTitleOrganizationalChart"/>
    <dgm:cxn modelId="{321FDD3C-D8A6-4C5B-939B-A9C8B6CEF9E7}" type="presParOf" srcId="{2AB022E0-0586-47DF-91FD-91E120E8AB42}" destId="{F93ED5C4-D8E6-4AEA-A207-AD6FC386A3CF}" srcOrd="1" destOrd="0" presId="urn:microsoft.com/office/officeart/2008/layout/NameandTitleOrganizationalChart"/>
    <dgm:cxn modelId="{E15D1DA0-01C2-4CA2-8A43-41266EC1A169}" type="presParOf" srcId="{2AB022E0-0586-47DF-91FD-91E120E8AB42}" destId="{F0AB86A1-6ABA-446B-8062-8D03AC9EB73C}" srcOrd="2" destOrd="0" presId="urn:microsoft.com/office/officeart/2008/layout/NameandTitleOrganizationalChart"/>
    <dgm:cxn modelId="{111383E5-8DE1-414D-BE9B-2AB425F3DEEE}" type="presParOf" srcId="{AA1A90D4-22E1-4926-AF74-FB1A9BCE9A5F}" destId="{95B407BE-1A00-4B99-829C-73D339ECE1B1}" srcOrd="1" destOrd="0" presId="urn:microsoft.com/office/officeart/2008/layout/NameandTitleOrganizationalChart"/>
    <dgm:cxn modelId="{7C2C8E2E-AD2E-46B0-92E3-8E37A8711F28}" type="presParOf" srcId="{AA1A90D4-22E1-4926-AF74-FB1A9BCE9A5F}" destId="{EE7944EF-4166-435E-9520-2CFDA3C97FEC}" srcOrd="2" destOrd="0" presId="urn:microsoft.com/office/officeart/2008/layout/NameandTitleOrganizationalChart"/>
    <dgm:cxn modelId="{74CE10EF-DEEA-4B75-9AC8-B3888669CF64}" type="presParOf" srcId="{D14F80DA-18F8-4AC6-B221-CA0B751541E1}" destId="{3A1B7BAA-8F74-4AA7-89FC-192255638D2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5B663-3A83-4D8D-B3A0-6786C86DD255}">
      <dsp:nvSpPr>
        <dsp:cNvPr id="0" name=""/>
        <dsp:cNvSpPr/>
      </dsp:nvSpPr>
      <dsp:spPr>
        <a:xfrm>
          <a:off x="1701553" y="-67859"/>
          <a:ext cx="3273556" cy="3273556"/>
        </a:xfrm>
        <a:prstGeom prst="circularArrow">
          <a:avLst>
            <a:gd name="adj1" fmla="val 4668"/>
            <a:gd name="adj2" fmla="val 272909"/>
            <a:gd name="adj3" fmla="val 12963710"/>
            <a:gd name="adj4" fmla="val 17941270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F5315-0F79-4B8B-96E2-2A2C2AB9A7E9}">
      <dsp:nvSpPr>
        <dsp:cNvPr id="0" name=""/>
        <dsp:cNvSpPr/>
      </dsp:nvSpPr>
      <dsp:spPr>
        <a:xfrm>
          <a:off x="2285322" y="956"/>
          <a:ext cx="2106018" cy="10530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the RW case (RDA Indicators)</a:t>
          </a:r>
        </a:p>
      </dsp:txBody>
      <dsp:txXfrm>
        <a:off x="2336726" y="52360"/>
        <a:ext cx="2003210" cy="950201"/>
      </dsp:txXfrm>
    </dsp:sp>
    <dsp:sp modelId="{D53C3476-9C02-4A7F-A649-B86880BA9243}">
      <dsp:nvSpPr>
        <dsp:cNvPr id="0" name=""/>
        <dsp:cNvSpPr/>
      </dsp:nvSpPr>
      <dsp:spPr>
        <a:xfrm>
          <a:off x="3460747" y="1176380"/>
          <a:ext cx="2106018" cy="105300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 how to implement with HL7 FHIR and where it provides added value</a:t>
          </a:r>
        </a:p>
      </dsp:txBody>
      <dsp:txXfrm>
        <a:off x="3512151" y="1227784"/>
        <a:ext cx="2003210" cy="950201"/>
      </dsp:txXfrm>
    </dsp:sp>
    <dsp:sp modelId="{2D71A56C-2379-44EB-8A4A-190C6AB8B335}">
      <dsp:nvSpPr>
        <dsp:cNvPr id="0" name=""/>
        <dsp:cNvSpPr/>
      </dsp:nvSpPr>
      <dsp:spPr>
        <a:xfrm>
          <a:off x="2285322" y="2351804"/>
          <a:ext cx="2106018" cy="105300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Formalize FHIR conformance resources;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 examples</a:t>
          </a:r>
        </a:p>
      </dsp:txBody>
      <dsp:txXfrm>
        <a:off x="2336726" y="2403208"/>
        <a:ext cx="2003210" cy="950201"/>
      </dsp:txXfrm>
    </dsp:sp>
    <dsp:sp modelId="{81150183-B5B9-4FB3-BAC9-ADBCE0A6428E}">
      <dsp:nvSpPr>
        <dsp:cNvPr id="0" name=""/>
        <dsp:cNvSpPr/>
      </dsp:nvSpPr>
      <dsp:spPr>
        <a:xfrm>
          <a:off x="1109898" y="1176380"/>
          <a:ext cx="2106018" cy="105300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how FAIR indicators apply to this FHIR based implementation scenario</a:t>
          </a:r>
        </a:p>
      </dsp:txBody>
      <dsp:txXfrm>
        <a:off x="1161302" y="1227784"/>
        <a:ext cx="2003210" cy="950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2860-B344-404E-B064-F0C992F06954}">
      <dsp:nvSpPr>
        <dsp:cNvPr id="0" name=""/>
        <dsp:cNvSpPr/>
      </dsp:nvSpPr>
      <dsp:spPr>
        <a:xfrm>
          <a:off x="3057759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4434C-9FE0-4F27-97AB-546FE5B06699}">
      <dsp:nvSpPr>
        <dsp:cNvPr id="0" name=""/>
        <dsp:cNvSpPr/>
      </dsp:nvSpPr>
      <dsp:spPr>
        <a:xfrm>
          <a:off x="2235763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6572-A1EC-4E90-84C2-F986C7A60889}">
      <dsp:nvSpPr>
        <dsp:cNvPr id="0" name=""/>
        <dsp:cNvSpPr/>
      </dsp:nvSpPr>
      <dsp:spPr>
        <a:xfrm>
          <a:off x="1368047" y="2636886"/>
          <a:ext cx="91440" cy="36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5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2BE45-0274-4195-8CCA-01E7EC180460}">
      <dsp:nvSpPr>
        <dsp:cNvPr id="0" name=""/>
        <dsp:cNvSpPr/>
      </dsp:nvSpPr>
      <dsp:spPr>
        <a:xfrm>
          <a:off x="1413767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C3DE3-1E1D-4FEF-ADEB-BE5714D4989A}">
      <dsp:nvSpPr>
        <dsp:cNvPr id="0" name=""/>
        <dsp:cNvSpPr/>
      </dsp:nvSpPr>
      <dsp:spPr>
        <a:xfrm>
          <a:off x="2235763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D2603-58C7-4E31-B7DE-DBC50F2B1883}">
      <dsp:nvSpPr>
        <dsp:cNvPr id="0" name=""/>
        <dsp:cNvSpPr/>
      </dsp:nvSpPr>
      <dsp:spPr>
        <a:xfrm>
          <a:off x="2445070" y="408"/>
          <a:ext cx="1225378" cy="6344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Linked</a:t>
          </a:r>
          <a:r>
            <a:rPr lang="it-IT" sz="1900" kern="1200" dirty="0"/>
            <a:t> </a:t>
          </a:r>
          <a:r>
            <a:rPr lang="it-IT" sz="1900" kern="1200" dirty="0" err="1"/>
            <a:t>Resources</a:t>
          </a:r>
          <a:endParaRPr lang="en-US" sz="1900" kern="1200" dirty="0"/>
        </a:p>
      </dsp:txBody>
      <dsp:txXfrm>
        <a:off x="2445070" y="408"/>
        <a:ext cx="1225378" cy="634446"/>
      </dsp:txXfrm>
    </dsp:sp>
    <dsp:sp modelId="{DF1E3AA6-1348-4300-B793-C0175FFFC296}">
      <dsp:nvSpPr>
        <dsp:cNvPr id="0" name=""/>
        <dsp:cNvSpPr/>
      </dsp:nvSpPr>
      <dsp:spPr>
        <a:xfrm>
          <a:off x="2690145" y="493866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 err="1"/>
            <a:t>Condition</a:t>
          </a:r>
          <a:r>
            <a:rPr lang="it-IT" sz="700" kern="1200" dirty="0"/>
            <a:t>; </a:t>
          </a:r>
          <a:r>
            <a:rPr lang="it-IT" sz="700" kern="1200" dirty="0" err="1"/>
            <a:t>Patient</a:t>
          </a:r>
          <a:r>
            <a:rPr lang="it-IT" sz="700" kern="1200" dirty="0"/>
            <a:t>; </a:t>
          </a:r>
          <a:r>
            <a:rPr lang="it-IT" sz="700" kern="1200" dirty="0" err="1"/>
            <a:t>ProviderRole</a:t>
          </a:r>
          <a:r>
            <a:rPr lang="it-IT" sz="700" kern="1200" dirty="0"/>
            <a:t>;  …</a:t>
          </a:r>
          <a:endParaRPr lang="en-US" sz="700" kern="1200" dirty="0"/>
        </a:p>
      </dsp:txBody>
      <dsp:txXfrm>
        <a:off x="2690145" y="493866"/>
        <a:ext cx="1102840" cy="211482"/>
      </dsp:txXfrm>
    </dsp:sp>
    <dsp:sp modelId="{C0D545D0-B25A-4431-8C12-4852F378EFF5}">
      <dsp:nvSpPr>
        <dsp:cNvPr id="0" name=""/>
        <dsp:cNvSpPr/>
      </dsp:nvSpPr>
      <dsp:spPr>
        <a:xfrm>
          <a:off x="1623074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1623074" y="1001424"/>
        <a:ext cx="1225378" cy="634446"/>
      </dsp:txXfrm>
    </dsp:sp>
    <dsp:sp modelId="{4575E049-9BAC-4809-8E15-D35C10E3FB10}">
      <dsp:nvSpPr>
        <dsp:cNvPr id="0" name=""/>
        <dsp:cNvSpPr/>
      </dsp:nvSpPr>
      <dsp:spPr>
        <a:xfrm>
          <a:off x="1868150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Condition</a:t>
          </a:r>
          <a:endParaRPr lang="en-US" sz="1000" kern="1200" dirty="0"/>
        </a:p>
      </dsp:txBody>
      <dsp:txXfrm>
        <a:off x="1868150" y="1494882"/>
        <a:ext cx="1102840" cy="211482"/>
      </dsp:txXfrm>
    </dsp:sp>
    <dsp:sp modelId="{5AC05985-EB53-4601-A3DB-33A9E1E5BA00}">
      <dsp:nvSpPr>
        <dsp:cNvPr id="0" name=""/>
        <dsp:cNvSpPr/>
      </dsp:nvSpPr>
      <dsp:spPr>
        <a:xfrm>
          <a:off x="801078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801078" y="2002440"/>
        <a:ext cx="1225378" cy="634446"/>
      </dsp:txXfrm>
    </dsp:sp>
    <dsp:sp modelId="{4D16E5FE-E710-4394-9E29-CA18A4DBC92B}">
      <dsp:nvSpPr>
        <dsp:cNvPr id="0" name=""/>
        <dsp:cNvSpPr/>
      </dsp:nvSpPr>
      <dsp:spPr>
        <a:xfrm>
          <a:off x="1046154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Condition.Code</a:t>
          </a:r>
          <a:endParaRPr lang="en-US" sz="1100" kern="1200" dirty="0"/>
        </a:p>
      </dsp:txBody>
      <dsp:txXfrm>
        <a:off x="1046154" y="2495898"/>
        <a:ext cx="1102840" cy="211482"/>
      </dsp:txXfrm>
    </dsp:sp>
    <dsp:sp modelId="{F8F957D4-2F18-4702-8E6F-BE863A9587DB}">
      <dsp:nvSpPr>
        <dsp:cNvPr id="0" name=""/>
        <dsp:cNvSpPr/>
      </dsp:nvSpPr>
      <dsp:spPr>
        <a:xfrm>
          <a:off x="801078" y="3003456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95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Codeable</a:t>
          </a:r>
          <a:r>
            <a:rPr lang="it-IT" sz="1800" kern="1200" dirty="0"/>
            <a:t> Concept</a:t>
          </a:r>
          <a:endParaRPr lang="en-US" sz="1800" kern="1200" dirty="0"/>
        </a:p>
      </dsp:txBody>
      <dsp:txXfrm>
        <a:off x="801078" y="3003456"/>
        <a:ext cx="1225378" cy="634446"/>
      </dsp:txXfrm>
    </dsp:sp>
    <dsp:sp modelId="{467AA16D-7F54-4C03-BDAF-F47D09CF351B}">
      <dsp:nvSpPr>
        <dsp:cNvPr id="0" name=""/>
        <dsp:cNvSpPr/>
      </dsp:nvSpPr>
      <dsp:spPr>
        <a:xfrm>
          <a:off x="1046154" y="3496914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1926006 | Osteopetrosis (disorder) </a:t>
          </a:r>
          <a:endParaRPr lang="en-US" sz="700" kern="1200" dirty="0"/>
        </a:p>
      </dsp:txBody>
      <dsp:txXfrm>
        <a:off x="1046154" y="3496914"/>
        <a:ext cx="1102840" cy="211482"/>
      </dsp:txXfrm>
    </dsp:sp>
    <dsp:sp modelId="{7A2362BA-2110-4F63-9A67-F68EB8E36FB5}">
      <dsp:nvSpPr>
        <dsp:cNvPr id="0" name=""/>
        <dsp:cNvSpPr/>
      </dsp:nvSpPr>
      <dsp:spPr>
        <a:xfrm>
          <a:off x="2445070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2445070" y="2002440"/>
        <a:ext cx="1225378" cy="634446"/>
      </dsp:txXfrm>
    </dsp:sp>
    <dsp:sp modelId="{3F72199F-588B-4693-B1E1-BC8ECDB44346}">
      <dsp:nvSpPr>
        <dsp:cNvPr id="0" name=""/>
        <dsp:cNvSpPr/>
      </dsp:nvSpPr>
      <dsp:spPr>
        <a:xfrm>
          <a:off x="2690145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90145" y="2495898"/>
        <a:ext cx="1102840" cy="211482"/>
      </dsp:txXfrm>
    </dsp:sp>
    <dsp:sp modelId="{FDA08E19-0E07-42F4-A6B3-7657253D3EA4}">
      <dsp:nvSpPr>
        <dsp:cNvPr id="0" name=""/>
        <dsp:cNvSpPr/>
      </dsp:nvSpPr>
      <dsp:spPr>
        <a:xfrm>
          <a:off x="3267065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3267065" y="1001424"/>
        <a:ext cx="1225378" cy="634446"/>
      </dsp:txXfrm>
    </dsp:sp>
    <dsp:sp modelId="{F93ED5C4-D8E6-4AEA-A207-AD6FC386A3CF}">
      <dsp:nvSpPr>
        <dsp:cNvPr id="0" name=""/>
        <dsp:cNvSpPr/>
      </dsp:nvSpPr>
      <dsp:spPr>
        <a:xfrm>
          <a:off x="3512141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12141" y="1494882"/>
        <a:ext cx="1102840" cy="211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say that the first months, including the FAIR track have been used to better understand each other and in finding the right approach</a:t>
            </a:r>
          </a:p>
          <a:p>
            <a:r>
              <a:rPr lang="en-US" dirty="0"/>
              <a:t>At the end we came out with the idea of taking a set of well representative examples and to learn from them use them to provide guidance Provide guidance using concrete examples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6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b1a4fbf44c_7_10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gb1a4fbf44c_7_10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a4fbf44c_7_10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b1a4fbf44c_7_10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b1a4fbf44c_7_10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b1a4fbf44c_7_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b1a4fbf44c_7_10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gb1a4fbf44c_7_10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b1a4fbf44c_7_10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a4fbf44c_7_10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42" name="Google Shape;242;gb1a4fbf44c_7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10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b1a4fbf44c_7_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49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a4fbf44c_7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b1a4fbf44c_7_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48" name="Google Shape;248;gb1a4fbf44c_7_114"/>
          <p:cNvSpPr txBox="1"/>
          <p:nvPr/>
        </p:nvSpPr>
        <p:spPr>
          <a:xfrm>
            <a:off x="311700" y="1190625"/>
            <a:ext cx="8520600" cy="3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11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a4fbf44c_7_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a4fbf44c_7_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b1a4fbf44c_7_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0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Solo titol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1093076" y="0"/>
            <a:ext cx="74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6286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64579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9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a4fbf44c_7_6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b1a4fbf44c_7_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b1a4fbf44c_7_6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b1a4fbf44c_7_6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a4fbf44c_7_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1a4fbf44c_7_6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b1a4fbf44c_7_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a4fbf44c_7_6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gb1a4fbf44c_7_6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1a4fbf44c_7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8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b1a4fbf44c_7_2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gb1a4fbf44c_7_2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a4fbf44c_7_27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b1a4fbf44c_7_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b1a4fbf44c_7_2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gb1a4fbf44c_7_2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b1a4fbf44c_7_2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b1a4fbf44c_7_2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67" name="Google Shape;167;gb1a4fbf44c_7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5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_1-Column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b1a4fbf44c_7_3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gb1a4fbf44c_7_3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gb1a4fbf44c_7_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b1a4fbf44c_7_3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b1a4fbf44c_7_3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b1a4fbf44c_7_3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a4fbf44c_7_3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76" name="Google Shape;176;gb1a4fbf44c_7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8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 type="obj">
  <p:cSld name="Introduction/About HL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1a4fbf44c_7_5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b1a4fbf44c_7_5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gb1a4fbf44c_7_5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b1a4fbf44c_7_5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b1a4fbf44c_7_5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b1a4fbf44c_7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b1a4fbf44c_7_5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b1a4fbf44c_7_5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gb1a4fbf44c_7_5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a4fbf44c_7_5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9" name="Google Shape;199;gb1a4fbf44c_7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b1a4fbf44c_7_6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b1a4fbf44c_7_6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b1a4fbf44c_7_6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gb1a4fbf44c_7_69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a4fbf44c_7_69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gb1a4fbf44c_7_69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b1a4fbf44c_7_69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b1a4fbf44c_7_69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gb1a4fbf44c_7_69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b1a4fbf44c_7_69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b1a4fbf44c_7_69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gb1a4fbf44c_7_69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gb1a4fbf44c_7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b1a4fbf44c_7_6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gb1a4fbf44c_7_6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gb1a4fbf44c_7_6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a4fbf44c_7_69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8" name="Google Shape;218;gb1a4fbf44c_7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4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b1a4fbf44c_7_8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gb1a4fbf44c_7_8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b1a4fbf44c_7_8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gb1a4fbf44c_7_88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gb1a4fbf44c_7_88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5" name="Google Shape;225;gb1a4fbf44c_7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b1a4fbf44c_7_8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gb1a4fbf44c_7_8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gb1a4fbf44c_7_8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a4fbf44c_7_88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0" name="Google Shape;230;gb1a4fbf44c_7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3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a4fbf44c_7_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1a4fbf44c_7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b1a4fbf44c_7_0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b1a4fbf44c_7_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b1a4fbf44c_7_0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6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diagramData" Target="../diagrams/data15.xml"/><Relationship Id="rId3" Type="http://schemas.openxmlformats.org/officeDocument/2006/relationships/diagramData" Target="../diagrams/data12.xml"/><Relationship Id="rId21" Type="http://schemas.openxmlformats.org/officeDocument/2006/relationships/diagramColors" Target="../diagrams/colors15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4.xml"/><Relationship Id="rId20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23" Type="http://schemas.openxmlformats.org/officeDocument/2006/relationships/image" Target="../media/image17.png"/><Relationship Id="rId10" Type="http://schemas.openxmlformats.org/officeDocument/2006/relationships/diagramQuickStyle" Target="../diagrams/quickStyle13.xml"/><Relationship Id="rId19" Type="http://schemas.openxmlformats.org/officeDocument/2006/relationships/diagramLayout" Target="../diagrams/layout15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Relationship Id="rId22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B5380-944C-4702-BCC0-57CCABD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C631D0-862C-449C-A1B0-59E0CDA92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50E13F-C895-4CD4-A494-2B9A601A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0" y="1885319"/>
            <a:ext cx="3670992" cy="169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E76BF2-E5FA-4D7A-A46C-60967D81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58" y="1910016"/>
            <a:ext cx="3617408" cy="166730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0263085-9148-4799-ABE3-B4D3A6124DD8}"/>
              </a:ext>
            </a:extLst>
          </p:cNvPr>
          <p:cNvGrpSpPr/>
          <p:nvPr/>
        </p:nvGrpSpPr>
        <p:grpSpPr>
          <a:xfrm>
            <a:off x="3283849" y="2630774"/>
            <a:ext cx="1661458" cy="1189317"/>
            <a:chOff x="3526119" y="2115671"/>
            <a:chExt cx="1661458" cy="1189317"/>
          </a:xfrm>
        </p:grpSpPr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0CF046A8-0417-4130-9D79-4F4E1E94B8A8}"/>
                </a:ext>
              </a:extLst>
            </p:cNvPr>
            <p:cNvSpPr/>
            <p:nvPr/>
          </p:nvSpPr>
          <p:spPr>
            <a:xfrm>
              <a:off x="3526119" y="2115671"/>
              <a:ext cx="1661458" cy="118931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273;gb624d8abe3_0_74">
              <a:extLst>
                <a:ext uri="{FF2B5EF4-FFF2-40B4-BE49-F238E27FC236}">
                  <a16:creationId xmlns:a16="http://schemas.microsoft.com/office/drawing/2014/main" id="{5A1EBBCE-F33F-4DFA-887D-9B0F7245D473}"/>
                </a:ext>
              </a:extLst>
            </p:cNvPr>
            <p:cNvPicPr preferRelativeResize="0"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3569570" y="2457411"/>
              <a:ext cx="1470201" cy="499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30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51A5235-EBC0-4316-832E-C22789657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518435"/>
              </p:ext>
            </p:extLst>
          </p:nvPr>
        </p:nvGraphicFramePr>
        <p:xfrm>
          <a:off x="986198" y="1143462"/>
          <a:ext cx="6676664" cy="340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51AA82BB-F0ED-4DC6-B42D-BC6816AE3F96}"/>
              </a:ext>
            </a:extLst>
          </p:cNvPr>
          <p:cNvSpPr/>
          <p:nvPr/>
        </p:nvSpPr>
        <p:spPr>
          <a:xfrm>
            <a:off x="283579" y="1143463"/>
            <a:ext cx="2442259" cy="8415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real-world cases involving collection of data</a:t>
            </a:r>
          </a:p>
        </p:txBody>
      </p:sp>
      <p:sp>
        <p:nvSpPr>
          <p:cNvPr id="8" name="Callout: freccia a sinistra 7">
            <a:extLst>
              <a:ext uri="{FF2B5EF4-FFF2-40B4-BE49-F238E27FC236}">
                <a16:creationId xmlns:a16="http://schemas.microsoft.com/office/drawing/2014/main" id="{E36B127F-3FB3-4A5D-AF64-CC686F5B6151}"/>
              </a:ext>
            </a:extLst>
          </p:cNvPr>
          <p:cNvSpPr/>
          <p:nvPr/>
        </p:nvSpPr>
        <p:spPr>
          <a:xfrm>
            <a:off x="6655444" y="2116310"/>
            <a:ext cx="2332298" cy="1452622"/>
          </a:xfrm>
          <a:prstGeom prst="leftArrowCallout">
            <a:avLst>
              <a:gd name="adj1" fmla="val 25000"/>
              <a:gd name="adj2" fmla="val 25000"/>
              <a:gd name="adj3" fmla="val 17498"/>
              <a:gd name="adj4" fmla="val 74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Publication, discovery, retrieval</a:t>
            </a:r>
          </a:p>
        </p:txBody>
      </p:sp>
      <p:sp>
        <p:nvSpPr>
          <p:cNvPr id="9" name="Callout: freccia in su 8">
            <a:extLst>
              <a:ext uri="{FF2B5EF4-FFF2-40B4-BE49-F238E27FC236}">
                <a16:creationId xmlns:a16="http://schemas.microsoft.com/office/drawing/2014/main" id="{B44E9D83-A031-471B-866C-1549B01166B2}"/>
              </a:ext>
            </a:extLst>
          </p:cNvPr>
          <p:cNvSpPr/>
          <p:nvPr/>
        </p:nvSpPr>
        <p:spPr>
          <a:xfrm>
            <a:off x="156258" y="2116311"/>
            <a:ext cx="1915608" cy="1842231"/>
          </a:xfrm>
          <a:prstGeom prst="upArrowCallout">
            <a:avLst>
              <a:gd name="adj1" fmla="val 28390"/>
              <a:gd name="adj2" fmla="val 25000"/>
              <a:gd name="adj3" fmla="val 15937"/>
              <a:gd name="adj4" fmla="val 806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Healthcare datasets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2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21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07EB91-F01F-49D1-A4CF-94D50DE37929}"/>
              </a:ext>
            </a:extLst>
          </p:cNvPr>
          <p:cNvGrpSpPr/>
          <p:nvPr/>
        </p:nvGrpSpPr>
        <p:grpSpPr>
          <a:xfrm>
            <a:off x="579537" y="656382"/>
            <a:ext cx="8619908" cy="3752075"/>
            <a:chOff x="579537" y="656382"/>
            <a:chExt cx="8619908" cy="3752075"/>
          </a:xfrm>
        </p:grpSpPr>
        <p:pic>
          <p:nvPicPr>
            <p:cNvPr id="11" name="Google Shape;281;gb624d8abe3_0_98">
              <a:extLst>
                <a:ext uri="{FF2B5EF4-FFF2-40B4-BE49-F238E27FC236}">
                  <a16:creationId xmlns:a16="http://schemas.microsoft.com/office/drawing/2014/main" id="{91CD189F-7B61-46C8-A7F1-771E1856F7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9537" y="1593321"/>
              <a:ext cx="4250726" cy="2815136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" name="Diagramma 1">
              <a:extLst>
                <a:ext uri="{FF2B5EF4-FFF2-40B4-BE49-F238E27FC236}">
                  <a16:creationId xmlns:a16="http://schemas.microsoft.com/office/drawing/2014/main" id="{2CECDEC5-E6B6-497B-84EB-314AC307AB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8032484"/>
                </p:ext>
              </p:extLst>
            </p:nvPr>
          </p:nvGraphicFramePr>
          <p:xfrm>
            <a:off x="3783384" y="656382"/>
            <a:ext cx="5416061" cy="37088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83D8D06-274B-40CF-BED5-82B67193D113}"/>
                </a:ext>
              </a:extLst>
            </p:cNvPr>
            <p:cNvGrpSpPr/>
            <p:nvPr/>
          </p:nvGrpSpPr>
          <p:grpSpPr>
            <a:xfrm>
              <a:off x="3144483" y="776192"/>
              <a:ext cx="2813540" cy="3418449"/>
              <a:chOff x="3479407" y="375139"/>
              <a:chExt cx="2813540" cy="3418449"/>
            </a:xfrm>
          </p:grpSpPr>
          <p:sp>
            <p:nvSpPr>
              <p:cNvPr id="4" name="Freccia a destra 3">
                <a:extLst>
                  <a:ext uri="{FF2B5EF4-FFF2-40B4-BE49-F238E27FC236}">
                    <a16:creationId xmlns:a16="http://schemas.microsoft.com/office/drawing/2014/main" id="{F6475FD6-404B-44B4-B2D8-F59BF13AA4FF}"/>
                  </a:ext>
                </a:extLst>
              </p:cNvPr>
              <p:cNvSpPr/>
              <p:nvPr/>
            </p:nvSpPr>
            <p:spPr>
              <a:xfrm>
                <a:off x="4171068" y="1363678"/>
                <a:ext cx="1380981" cy="434971"/>
              </a:xfrm>
              <a:prstGeom prst="rightArrow">
                <a:avLst>
                  <a:gd name="adj1" fmla="val 51005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ccia bidirezionale orizzontale 4">
                <a:extLst>
                  <a:ext uri="{FF2B5EF4-FFF2-40B4-BE49-F238E27FC236}">
                    <a16:creationId xmlns:a16="http://schemas.microsoft.com/office/drawing/2014/main" id="{DCDFF7F0-E375-47D2-929E-DF4770EADDC8}"/>
                  </a:ext>
                </a:extLst>
              </p:cNvPr>
              <p:cNvSpPr/>
              <p:nvPr/>
            </p:nvSpPr>
            <p:spPr>
              <a:xfrm>
                <a:off x="3479407" y="2382351"/>
                <a:ext cx="1188724" cy="434971"/>
              </a:xfrm>
              <a:prstGeom prst="leftRightArrow">
                <a:avLst>
                  <a:gd name="adj1" fmla="val 47844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ccia curva 5">
                <a:extLst>
                  <a:ext uri="{FF2B5EF4-FFF2-40B4-BE49-F238E27FC236}">
                    <a16:creationId xmlns:a16="http://schemas.microsoft.com/office/drawing/2014/main" id="{2C2786E7-3540-4C64-B1B8-334D8D19947E}"/>
                  </a:ext>
                </a:extLst>
              </p:cNvPr>
              <p:cNvSpPr/>
              <p:nvPr/>
            </p:nvSpPr>
            <p:spPr>
              <a:xfrm flipV="1">
                <a:off x="4037429" y="2276982"/>
                <a:ext cx="630700" cy="1516606"/>
              </a:xfrm>
              <a:prstGeom prst="bentArrow">
                <a:avLst>
                  <a:gd name="adj1" fmla="val 32913"/>
                  <a:gd name="adj2" fmla="val 31320"/>
                  <a:gd name="adj3" fmla="val 31691"/>
                  <a:gd name="adj4" fmla="val 4598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ccia curva 6">
                <a:extLst>
                  <a:ext uri="{FF2B5EF4-FFF2-40B4-BE49-F238E27FC236}">
                    <a16:creationId xmlns:a16="http://schemas.microsoft.com/office/drawing/2014/main" id="{0EE9605A-365A-4138-B190-497884E7F137}"/>
                  </a:ext>
                </a:extLst>
              </p:cNvPr>
              <p:cNvSpPr/>
              <p:nvPr/>
            </p:nvSpPr>
            <p:spPr>
              <a:xfrm>
                <a:off x="4037428" y="375139"/>
                <a:ext cx="2255519" cy="1901843"/>
              </a:xfrm>
              <a:prstGeom prst="bentArrow">
                <a:avLst>
                  <a:gd name="adj1" fmla="val 10873"/>
                  <a:gd name="adj2" fmla="val 11531"/>
                  <a:gd name="adj3" fmla="val 14444"/>
                  <a:gd name="adj4" fmla="val 4375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73F3690-B94D-49FA-8717-51EF3557313C}"/>
                  </a:ext>
                </a:extLst>
              </p:cNvPr>
              <p:cNvSpPr/>
              <p:nvPr/>
            </p:nvSpPr>
            <p:spPr>
              <a:xfrm>
                <a:off x="4050127" y="2010982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3D0314C-C461-4450-BB3B-524E56BD4301}"/>
                  </a:ext>
                </a:extLst>
              </p:cNvPr>
              <p:cNvSpPr/>
              <p:nvPr/>
            </p:nvSpPr>
            <p:spPr>
              <a:xfrm rot="16200000">
                <a:off x="4026508" y="2344774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2B0C562-0196-4F91-87D7-A349F03DA0BB}"/>
                  </a:ext>
                </a:extLst>
              </p:cNvPr>
              <p:cNvSpPr/>
              <p:nvPr/>
            </p:nvSpPr>
            <p:spPr>
              <a:xfrm rot="16200000">
                <a:off x="4171969" y="1404105"/>
                <a:ext cx="190800" cy="3552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00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414EA65-38DC-40F3-B215-4E60096A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3" y="1970006"/>
            <a:ext cx="1907325" cy="265366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2682"/>
              </p:ext>
            </p:extLst>
          </p:nvPr>
        </p:nvGraphicFramePr>
        <p:xfrm>
          <a:off x="3208307" y="945948"/>
          <a:ext cx="4888184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9171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639013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 status, Patient and Encounter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77433" y="3787895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88495"/>
              <a:gd name="adj8" fmla="val 36701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77433" y="4265271"/>
            <a:ext cx="1485418" cy="358404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447401"/>
              <a:gd name="adj6" fmla="val -142901"/>
              <a:gd name="adj7" fmla="val -641655"/>
              <a:gd name="adj8" fmla="val -28149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65" y="3069986"/>
            <a:ext cx="1273212" cy="155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6770FD-9350-4A3E-BA1A-D77A0CE5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08" y="2454012"/>
            <a:ext cx="1406267" cy="2433923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4580150" y="2883261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9612"/>
              <a:gd name="adj6" fmla="val -17455"/>
              <a:gd name="adj7" fmla="val 84174"/>
              <a:gd name="adj8" fmla="val -2022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Callout: doppia linea piegata 15">
            <a:extLst>
              <a:ext uri="{FF2B5EF4-FFF2-40B4-BE49-F238E27FC236}">
                <a16:creationId xmlns:a16="http://schemas.microsoft.com/office/drawing/2014/main" id="{E7211D9D-7A26-4524-9E42-987C380C3A6B}"/>
              </a:ext>
            </a:extLst>
          </p:cNvPr>
          <p:cNvSpPr/>
          <p:nvPr/>
        </p:nvSpPr>
        <p:spPr>
          <a:xfrm flipV="1">
            <a:off x="6557058" y="2372810"/>
            <a:ext cx="1539433" cy="2594500"/>
          </a:xfrm>
          <a:prstGeom prst="borderCallout3">
            <a:avLst>
              <a:gd name="adj1" fmla="val 2913"/>
              <a:gd name="adj2" fmla="val -1942"/>
              <a:gd name="adj3" fmla="val 5812"/>
              <a:gd name="adj4" fmla="val -19675"/>
              <a:gd name="adj5" fmla="val 5198"/>
              <a:gd name="adj6" fmla="val -205389"/>
              <a:gd name="adj7" fmla="val 17046"/>
              <a:gd name="adj8" fmla="val -318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860384" y="3164376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606482"/>
              <a:gd name="adj8" fmla="val 435226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3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5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74168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Diagnosis, Patient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36922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543215"/>
              <a:gd name="adj8" fmla="val 324654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99093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211603"/>
              <a:gd name="adj6" fmla="val -288427"/>
              <a:gd name="adj7" fmla="val -753586"/>
              <a:gd name="adj8" fmla="val -39985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990"/>
              <a:gd name="adj8" fmla="val -3347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33075"/>
              <a:gd name="adj2" fmla="val 101837"/>
              <a:gd name="adj3" fmla="val 31250"/>
              <a:gd name="adj4" fmla="val 107519"/>
              <a:gd name="adj5" fmla="val -1563"/>
              <a:gd name="adj6" fmla="val 161938"/>
              <a:gd name="adj7" fmla="val -988624"/>
              <a:gd name="adj8" fmla="val 32379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Callout: doppia linea piegata 17">
            <a:extLst>
              <a:ext uri="{FF2B5EF4-FFF2-40B4-BE49-F238E27FC236}">
                <a16:creationId xmlns:a16="http://schemas.microsoft.com/office/drawing/2014/main" id="{29A03408-87E2-4DB4-A877-7D5B4B61F33A}"/>
              </a:ext>
            </a:extLst>
          </p:cNvPr>
          <p:cNvSpPr/>
          <p:nvPr/>
        </p:nvSpPr>
        <p:spPr>
          <a:xfrm>
            <a:off x="6738829" y="3481638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863016"/>
              <a:gd name="adj8" fmla="val -17469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7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72538" y="4808538"/>
            <a:ext cx="271462" cy="1587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6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08900"/>
              </p:ext>
            </p:extLst>
          </p:nvPr>
        </p:nvGraphicFramePr>
        <p:xfrm>
          <a:off x="2921862" y="557187"/>
          <a:ext cx="5613534" cy="949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64246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149288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Diagnosis, Patient Age and Location, Medications taken, when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674756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37548"/>
              <a:gd name="adj8" fmla="val 32088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148541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309415"/>
              <a:gd name="adj6" fmla="val -177576"/>
              <a:gd name="adj7" fmla="val -966507"/>
              <a:gd name="adj8" fmla="val -299692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662"/>
              <a:gd name="adj8" fmla="val -3008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1173115"/>
              <a:gd name="adj8" fmla="val 30252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llout: doppia linea piegata 12">
            <a:extLst>
              <a:ext uri="{FF2B5EF4-FFF2-40B4-BE49-F238E27FC236}">
                <a16:creationId xmlns:a16="http://schemas.microsoft.com/office/drawing/2014/main" id="{B202C91F-1EF7-46EE-88E9-E28CBAAF6729}"/>
              </a:ext>
            </a:extLst>
          </p:cNvPr>
          <p:cNvSpPr/>
          <p:nvPr/>
        </p:nvSpPr>
        <p:spPr>
          <a:xfrm>
            <a:off x="6885996" y="3996379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1360743"/>
              <a:gd name="adj8" fmla="val -117228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E41D464-42FB-4F82-B7A4-6A300594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0" y="2297705"/>
            <a:ext cx="1563119" cy="2774535"/>
          </a:xfrm>
          <a:prstGeom prst="rect">
            <a:avLst/>
          </a:prstGeom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E70C0E2-AE07-4792-B2E1-125B9B750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526454"/>
            <a:ext cx="1680358" cy="1069296"/>
          </a:xfrm>
          <a:prstGeom prst="bentConnector3">
            <a:avLst>
              <a:gd name="adj1" fmla="val -8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ppia linea piegata 22">
            <a:extLst>
              <a:ext uri="{FF2B5EF4-FFF2-40B4-BE49-F238E27FC236}">
                <a16:creationId xmlns:a16="http://schemas.microsoft.com/office/drawing/2014/main" id="{5349AC73-C1E0-4EC3-80B2-A563354C3CF3}"/>
              </a:ext>
            </a:extLst>
          </p:cNvPr>
          <p:cNvSpPr/>
          <p:nvPr/>
        </p:nvSpPr>
        <p:spPr>
          <a:xfrm flipH="1">
            <a:off x="3380751" y="4515320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803624"/>
              <a:gd name="adj6" fmla="val -166439"/>
              <a:gd name="adj7" fmla="val -1606908"/>
              <a:gd name="adj8" fmla="val -248804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Callout: doppia linea piegata 23">
            <a:extLst>
              <a:ext uri="{FF2B5EF4-FFF2-40B4-BE49-F238E27FC236}">
                <a16:creationId xmlns:a16="http://schemas.microsoft.com/office/drawing/2014/main" id="{B68F80D3-D11C-413B-8BA1-2E4AC53E8E91}"/>
              </a:ext>
            </a:extLst>
          </p:cNvPr>
          <p:cNvSpPr/>
          <p:nvPr/>
        </p:nvSpPr>
        <p:spPr>
          <a:xfrm flipH="1">
            <a:off x="3496535" y="4030272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789024"/>
              <a:gd name="adj6" fmla="val -16092"/>
              <a:gd name="adj7" fmla="val -1265526"/>
              <a:gd name="adj8" fmla="val 20608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llout: doppia linea piegata 24">
            <a:extLst>
              <a:ext uri="{FF2B5EF4-FFF2-40B4-BE49-F238E27FC236}">
                <a16:creationId xmlns:a16="http://schemas.microsoft.com/office/drawing/2014/main" id="{18E776BB-FA0B-40FF-9CC5-4908714966CB}"/>
              </a:ext>
            </a:extLst>
          </p:cNvPr>
          <p:cNvSpPr/>
          <p:nvPr/>
        </p:nvSpPr>
        <p:spPr>
          <a:xfrm flipH="1">
            <a:off x="3514701" y="4868904"/>
            <a:ext cx="959679" cy="203336"/>
          </a:xfrm>
          <a:prstGeom prst="borderCallout3">
            <a:avLst>
              <a:gd name="adj1" fmla="val 988"/>
              <a:gd name="adj2" fmla="val 1018"/>
              <a:gd name="adj3" fmla="val -77410"/>
              <a:gd name="adj4" fmla="val -67700"/>
              <a:gd name="adj5" fmla="val -794865"/>
              <a:gd name="adj6" fmla="val -76107"/>
              <a:gd name="adj7" fmla="val -1679217"/>
              <a:gd name="adj8" fmla="val -401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6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7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131572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patient-related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Owner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Publication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Reference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grpSp>
        <p:nvGrpSpPr>
          <p:cNvPr id="5" name="Gruppo 4">
            <a:extLst>
              <a:ext uri="{FF2B5EF4-FFF2-40B4-BE49-F238E27FC236}">
                <a16:creationId xmlns:a16="http://schemas.microsoft.com/office/drawing/2014/main" id="{E07822F4-160C-4EFF-AF38-47B5E1909FCA}"/>
              </a:ext>
            </a:extLst>
          </p:cNvPr>
          <p:cNvGrpSpPr/>
          <p:nvPr/>
        </p:nvGrpSpPr>
        <p:grpSpPr>
          <a:xfrm>
            <a:off x="2011634" y="2617500"/>
            <a:ext cx="1620454" cy="2320021"/>
            <a:chOff x="656629" y="1211081"/>
            <a:chExt cx="2260190" cy="323593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6E4233-B5F0-4581-BDAB-DFAF764E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629" y="1211081"/>
              <a:ext cx="1654247" cy="323593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41D464-42FB-4F82-B7A4-6A300594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754" y="1672484"/>
              <a:ext cx="1563119" cy="27745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D1688BF-A1D7-413F-AAF7-EE97E668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909" y="2666724"/>
              <a:ext cx="1458910" cy="17802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F5929552-1673-4E8C-8094-6527B624DCEF}"/>
              </a:ext>
            </a:extLst>
          </p:cNvPr>
          <p:cNvSpPr/>
          <p:nvPr/>
        </p:nvSpPr>
        <p:spPr>
          <a:xfrm>
            <a:off x="4915969" y="29139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F9812F9-092D-48AA-9867-076B94C2966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6852" y="2205321"/>
            <a:ext cx="1046317" cy="7086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2AAF20F-E096-48CE-9248-45DBFDA43F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2011635" y="1547461"/>
            <a:ext cx="905185" cy="2230050"/>
          </a:xfrm>
          <a:prstGeom prst="bentConnector3">
            <a:avLst>
              <a:gd name="adj1" fmla="val 1847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C7AD1E2-D794-4221-8C5C-91A61A46A0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73169" y="2229575"/>
            <a:ext cx="923459" cy="684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EE8639B5-1A6C-4182-AAAE-178668A10CF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06802" y="3828325"/>
            <a:ext cx="1666367" cy="471000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898</Words>
  <Application>Microsoft Office PowerPoint</Application>
  <PresentationFormat>Presentazione su schermo (16:9)</PresentationFormat>
  <Paragraphs>151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Raleway</vt:lpstr>
      <vt:lpstr>Arial</vt:lpstr>
      <vt:lpstr>Calibri Light</vt:lpstr>
      <vt:lpstr>Personalizza struttura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Implementing FAIR data with HL7 FHIR</vt:lpstr>
      <vt:lpstr>Presentazione standard di PowerPoint</vt:lpstr>
      <vt:lpstr>Implementing FAIR data with HL7 FHIR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8</cp:revision>
  <dcterms:created xsi:type="dcterms:W3CDTF">2020-10-12T13:48:29Z</dcterms:created>
  <dcterms:modified xsi:type="dcterms:W3CDTF">2021-11-18T10:06:36Z</dcterms:modified>
</cp:coreProperties>
</file>